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46" r:id="rId2"/>
    <p:sldMasterId id="2147483758" r:id="rId3"/>
    <p:sldMasterId id="2147483771" r:id="rId4"/>
    <p:sldMasterId id="2147483733" r:id="rId5"/>
    <p:sldMasterId id="2147483721" r:id="rId6"/>
    <p:sldMasterId id="2147483709" r:id="rId7"/>
    <p:sldMasterId id="2147483697" r:id="rId8"/>
    <p:sldMasterId id="2147483685" r:id="rId9"/>
    <p:sldMasterId id="2147483673" r:id="rId10"/>
    <p:sldMasterId id="2147483661" r:id="rId11"/>
  </p:sldMasterIdLst>
  <p:notesMasterIdLst>
    <p:notesMasterId r:id="rId14"/>
  </p:notesMasterIdLst>
  <p:sldIdLst>
    <p:sldId id="256" r:id="rId12"/>
    <p:sldId id="258" r:id="rId13"/>
  </p:sldIdLst>
  <p:sldSz cx="6858000" cy="9144000" type="screen4x3"/>
  <p:notesSz cx="6807200" cy="99393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 uri="{2D200454-40CA-4A62-9FC3-DE9A4176ACB9}">
      <p15:notesGuideLst xmlns="" xmlns:p15="http://schemas.microsoft.com/office/powerpoint/2012/main">
        <p15:guide id="1" orient="horz" pos="3131">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PEV_YK"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3" autoAdjust="0"/>
    <p:restoredTop sz="94624" autoAdjust="0"/>
  </p:normalViewPr>
  <p:slideViewPr>
    <p:cSldViewPr>
      <p:cViewPr>
        <p:scale>
          <a:sx n="100" d="100"/>
          <a:sy n="100" d="100"/>
        </p:scale>
        <p:origin x="-1728" y="2376"/>
      </p:cViewPr>
      <p:guideLst>
        <p:guide orient="horz" pos="2880"/>
        <p:guide pos="2160"/>
      </p:guideLst>
    </p:cSldViewPr>
  </p:slideViewPr>
  <p:notesTextViewPr>
    <p:cViewPr>
      <p:scale>
        <a:sx n="100" d="100"/>
        <a:sy n="100" d="100"/>
      </p:scale>
      <p:origin x="0" y="0"/>
    </p:cViewPr>
  </p:notesTextViewPr>
  <p:notesViewPr>
    <p:cSldViewPr>
      <p:cViewPr varScale="1">
        <p:scale>
          <a:sx n="53" d="100"/>
          <a:sy n="53" d="100"/>
        </p:scale>
        <p:origin x="-2916" y="-90"/>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5" Type="http://schemas.openxmlformats.org/officeDocument/2006/relationships/slideMaster" Target="slideMasters/slideMaster5.xml"/><Relationship Id="rId15" Type="http://schemas.openxmlformats.org/officeDocument/2006/relationships/commentAuthors" Target="commentAuthors.xml"/><Relationship Id="rId10" Type="http://schemas.openxmlformats.org/officeDocument/2006/relationships/slideMaster" Target="slideMasters/slideMaster10.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9177" cy="497585"/>
          </a:xfrm>
          <a:prstGeom prst="rect">
            <a:avLst/>
          </a:prstGeom>
          <a:noFill/>
          <a:ln w="9525">
            <a:noFill/>
            <a:miter lim="800000"/>
            <a:headEnd/>
            <a:tailEnd/>
          </a:ln>
          <a:effectLst/>
        </p:spPr>
        <p:txBody>
          <a:bodyPr vert="horz" wrap="square" lIns="91426" tIns="45714" rIns="91426" bIns="45714" numCol="1" anchor="t" anchorCtr="0" compatLnSpc="1">
            <a:prstTxWarp prst="textNoShape">
              <a:avLst/>
            </a:prstTxWarp>
          </a:bodyPr>
          <a:lstStyle>
            <a:lvl1pPr defTabSz="914431">
              <a:defRPr sz="1200">
                <a:latin typeface="Calibri" pitchFamily="34" charset="0"/>
              </a:defRPr>
            </a:lvl1pPr>
          </a:lstStyle>
          <a:p>
            <a:pPr>
              <a:defRPr/>
            </a:pPr>
            <a:endParaRPr lang="en-US" altLang="ja-JP" dirty="0"/>
          </a:p>
        </p:txBody>
      </p:sp>
      <p:sp>
        <p:nvSpPr>
          <p:cNvPr id="16387" name="Rectangle 3"/>
          <p:cNvSpPr>
            <a:spLocks noGrp="1" noChangeArrowheads="1"/>
          </p:cNvSpPr>
          <p:nvPr>
            <p:ph type="dt" idx="1"/>
          </p:nvPr>
        </p:nvSpPr>
        <p:spPr bwMode="auto">
          <a:xfrm>
            <a:off x="3856499" y="0"/>
            <a:ext cx="2949177" cy="497585"/>
          </a:xfrm>
          <a:prstGeom prst="rect">
            <a:avLst/>
          </a:prstGeom>
          <a:noFill/>
          <a:ln w="9525">
            <a:noFill/>
            <a:miter lim="800000"/>
            <a:headEnd/>
            <a:tailEnd/>
          </a:ln>
          <a:effectLst/>
        </p:spPr>
        <p:txBody>
          <a:bodyPr vert="horz" wrap="square" lIns="91426" tIns="45714" rIns="91426" bIns="45714" numCol="1" anchor="t" anchorCtr="0" compatLnSpc="1">
            <a:prstTxWarp prst="textNoShape">
              <a:avLst/>
            </a:prstTxWarp>
          </a:bodyPr>
          <a:lstStyle>
            <a:lvl1pPr algn="r" defTabSz="914431">
              <a:defRPr sz="1200">
                <a:latin typeface="Calibri" pitchFamily="34" charset="0"/>
              </a:defRPr>
            </a:lvl1pPr>
          </a:lstStyle>
          <a:p>
            <a:pPr>
              <a:defRPr/>
            </a:pPr>
            <a:fld id="{C69A9B82-3FD1-4672-884C-B25F5C4C481D}" type="datetimeFigureOut">
              <a:rPr lang="ja-JP" altLang="en-US"/>
              <a:pPr>
                <a:defRPr/>
              </a:pPr>
              <a:t>2016/9/25</a:t>
            </a:fld>
            <a:endParaRPr lang="en-US" altLang="ja-JP" dirty="0"/>
          </a:p>
        </p:txBody>
      </p:sp>
      <p:sp>
        <p:nvSpPr>
          <p:cNvPr id="14340" name="Rectangle 4"/>
          <p:cNvSpPr>
            <a:spLocks noGrp="1" noRot="1" noChangeAspect="1" noChangeArrowheads="1" noTextEdit="1"/>
          </p:cNvSpPr>
          <p:nvPr>
            <p:ph type="sldImg" idx="2"/>
          </p:nvPr>
        </p:nvSpPr>
        <p:spPr bwMode="auto">
          <a:xfrm>
            <a:off x="2006600" y="746125"/>
            <a:ext cx="2794000" cy="3725863"/>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681636" y="4720877"/>
            <a:ext cx="5443930" cy="4472084"/>
          </a:xfrm>
          <a:prstGeom prst="rect">
            <a:avLst/>
          </a:prstGeom>
          <a:noFill/>
          <a:ln w="9525">
            <a:noFill/>
            <a:miter lim="800000"/>
            <a:headEnd/>
            <a:tailEnd/>
          </a:ln>
          <a:effectLst/>
        </p:spPr>
        <p:txBody>
          <a:bodyPr vert="horz" wrap="square" lIns="91426" tIns="45714" rIns="91426" bIns="45714"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16390" name="Rectangle 6"/>
          <p:cNvSpPr>
            <a:spLocks noGrp="1" noChangeArrowheads="1"/>
          </p:cNvSpPr>
          <p:nvPr>
            <p:ph type="ftr" sz="quarter" idx="4"/>
          </p:nvPr>
        </p:nvSpPr>
        <p:spPr bwMode="auto">
          <a:xfrm>
            <a:off x="0" y="9440209"/>
            <a:ext cx="2949177" cy="497585"/>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defTabSz="914431">
              <a:defRPr sz="1200">
                <a:latin typeface="Calibri" pitchFamily="34" charset="0"/>
              </a:defRPr>
            </a:lvl1pPr>
          </a:lstStyle>
          <a:p>
            <a:pPr>
              <a:defRPr/>
            </a:pPr>
            <a:endParaRPr lang="en-US" altLang="ja-JP" dirty="0"/>
          </a:p>
        </p:txBody>
      </p:sp>
      <p:sp>
        <p:nvSpPr>
          <p:cNvPr id="16391" name="Rectangle 7"/>
          <p:cNvSpPr>
            <a:spLocks noGrp="1" noChangeArrowheads="1"/>
          </p:cNvSpPr>
          <p:nvPr>
            <p:ph type="sldNum" sz="quarter" idx="5"/>
          </p:nvPr>
        </p:nvSpPr>
        <p:spPr bwMode="auto">
          <a:xfrm>
            <a:off x="3856499" y="9440209"/>
            <a:ext cx="2949177" cy="497585"/>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defTabSz="914431">
              <a:defRPr sz="1200">
                <a:latin typeface="Calibri" pitchFamily="34" charset="0"/>
              </a:defRPr>
            </a:lvl1pPr>
          </a:lstStyle>
          <a:p>
            <a:pPr>
              <a:defRPr/>
            </a:pPr>
            <a:fld id="{7C39928B-20D7-438D-88BC-0CA6D4C0DE0A}" type="slidenum">
              <a:rPr lang="ja-JP" altLang="en-US"/>
              <a:pPr>
                <a:defRPr/>
              </a:pPr>
              <a:t>‹#›</a:t>
            </a:fld>
            <a:endParaRPr lang="en-US" altLang="ja-JP" dirty="0"/>
          </a:p>
        </p:txBody>
      </p:sp>
    </p:spTree>
    <p:extLst>
      <p:ext uri="{BB962C8B-B14F-4D97-AF65-F5344CB8AC3E}">
        <p14:creationId xmlns:p14="http://schemas.microsoft.com/office/powerpoint/2010/main" val="32979179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Calibri" pitchFamily="34" charset="0"/>
        <a:ea typeface="ＭＳ Ｐゴシック" charset="-128"/>
        <a:cs typeface="+mn-cs"/>
      </a:defRPr>
    </a:lvl1pPr>
    <a:lvl2pPr marL="457200" algn="l" rtl="0" eaLnBrk="0" fontAlgn="base" hangingPunct="0">
      <a:spcBef>
        <a:spcPct val="30000"/>
      </a:spcBef>
      <a:spcAft>
        <a:spcPct val="0"/>
      </a:spcAft>
      <a:defRPr kumimoji="1" sz="1200" kern="1200">
        <a:solidFill>
          <a:schemeClr val="tx1"/>
        </a:solidFill>
        <a:latin typeface="Calibri" pitchFamily="34" charset="0"/>
        <a:ea typeface="ＭＳ Ｐゴシック" charset="-128"/>
        <a:cs typeface="+mn-cs"/>
      </a:defRPr>
    </a:lvl2pPr>
    <a:lvl3pPr marL="914400" algn="l" rtl="0" eaLnBrk="0" fontAlgn="base" hangingPunct="0">
      <a:spcBef>
        <a:spcPct val="30000"/>
      </a:spcBef>
      <a:spcAft>
        <a:spcPct val="0"/>
      </a:spcAft>
      <a:defRPr kumimoji="1" sz="1200" kern="1200">
        <a:solidFill>
          <a:schemeClr val="tx1"/>
        </a:solidFill>
        <a:latin typeface="Calibri" pitchFamily="34" charset="0"/>
        <a:ea typeface="ＭＳ Ｐゴシック" charset="-128"/>
        <a:cs typeface="+mn-cs"/>
      </a:defRPr>
    </a:lvl3pPr>
    <a:lvl4pPr marL="1371600" algn="l" rtl="0" eaLnBrk="0" fontAlgn="base" hangingPunct="0">
      <a:spcBef>
        <a:spcPct val="30000"/>
      </a:spcBef>
      <a:spcAft>
        <a:spcPct val="0"/>
      </a:spcAft>
      <a:defRPr kumimoji="1" sz="1200" kern="1200">
        <a:solidFill>
          <a:schemeClr val="tx1"/>
        </a:solidFill>
        <a:latin typeface="Calibri" pitchFamily="34" charset="0"/>
        <a:ea typeface="ＭＳ Ｐゴシック" charset="-128"/>
        <a:cs typeface="+mn-cs"/>
      </a:defRPr>
    </a:lvl4pPr>
    <a:lvl5pPr marL="1828800" algn="l" rtl="0" eaLnBrk="0" fontAlgn="base" hangingPunct="0">
      <a:spcBef>
        <a:spcPct val="30000"/>
      </a:spcBef>
      <a:spcAft>
        <a:spcPct val="0"/>
      </a:spcAft>
      <a:defRPr kumimoji="1" sz="1200" kern="1200">
        <a:solidFill>
          <a:schemeClr val="tx1"/>
        </a:solidFill>
        <a:latin typeface="Calibri" pitchFamily="34" charset="0"/>
        <a:ea typeface="ＭＳ Ｐゴシック"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0C8ACC8F-47B3-4E9A-A5B8-4579446C3C63}" type="datetime1">
              <a:rPr lang="ja-JP" altLang="en-US"/>
              <a:pPr>
                <a:defRPr/>
              </a:pPr>
              <a:t>2016/9/25</a:t>
            </a:fld>
            <a:endParaRPr lang="ja-JP" altLang="en-US" dirty="0"/>
          </a:p>
        </p:txBody>
      </p:sp>
      <p:sp>
        <p:nvSpPr>
          <p:cNvPr id="5"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61CAD712-4D15-480B-A1DC-3F880C19B901}" type="slidenum">
              <a:rPr lang="ja-JP" altLang="en-US"/>
              <a:pPr>
                <a:defRPr/>
              </a:pPr>
              <a:t>‹#›</a:t>
            </a:fld>
            <a:endParaRPr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E2F582A7-34AE-46EE-968C-C9DF3E52DF1E}" type="datetime1">
              <a:rPr lang="ja-JP" altLang="en-US"/>
              <a:pPr>
                <a:defRPr/>
              </a:pPr>
              <a:t>2016/9/25</a:t>
            </a:fld>
            <a:endParaRPr lang="ja-JP" altLang="en-US" dirty="0"/>
          </a:p>
        </p:txBody>
      </p:sp>
      <p:sp>
        <p:nvSpPr>
          <p:cNvPr id="5"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6440DD93-A600-496D-A487-F2D57214FD32}" type="slidenum">
              <a:rPr lang="ja-JP" altLang="en-US"/>
              <a:pPr>
                <a:defRPr/>
              </a:pPr>
              <a:t>‹#›</a:t>
            </a:fld>
            <a:endParaRPr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C1CF0271-EAF6-48CD-B034-6E0613083C7D}" type="datetime1">
              <a:rPr lang="ja-JP" altLang="en-US"/>
              <a:pPr>
                <a:defRPr/>
              </a:pPr>
              <a:t>2016/9/25</a:t>
            </a:fld>
            <a:endParaRPr lang="ja-JP" altLang="en-US" dirty="0"/>
          </a:p>
        </p:txBody>
      </p:sp>
      <p:sp>
        <p:nvSpPr>
          <p:cNvPr id="5"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46DDBAB3-7BA4-4FE5-A001-5D78C2AF71DB}" type="slidenum">
              <a:rPr lang="ja-JP" altLang="en-US"/>
              <a:pPr>
                <a:defRPr/>
              </a:pPr>
              <a:t>‹#›</a:t>
            </a:fld>
            <a:endParaRPr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8C41AAEA-6DF6-434A-9004-5B8237592F9D}" type="datetime1">
              <a:rPr lang="ja-JP" altLang="en-US"/>
              <a:pPr>
                <a:defRPr/>
              </a:pPr>
              <a:t>2016/9/25</a:t>
            </a:fld>
            <a:endParaRPr lang="ja-JP" altLang="en-US" dirty="0"/>
          </a:p>
        </p:txBody>
      </p:sp>
      <p:sp>
        <p:nvSpPr>
          <p:cNvPr id="6"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7" name="スライド番号プレースホルダ 5"/>
          <p:cNvSpPr>
            <a:spLocks noGrp="1"/>
          </p:cNvSpPr>
          <p:nvPr>
            <p:ph type="sldNum" sz="quarter" idx="12"/>
          </p:nvPr>
        </p:nvSpPr>
        <p:spPr/>
        <p:txBody>
          <a:bodyPr/>
          <a:lstStyle>
            <a:lvl1pPr>
              <a:defRPr/>
            </a:lvl1pPr>
          </a:lstStyle>
          <a:p>
            <a:pPr>
              <a:defRPr/>
            </a:pPr>
            <a:fld id="{C9F7E017-73B9-44A6-93FC-4553E1EC3447}" type="slidenum">
              <a:rPr lang="ja-JP" altLang="en-US"/>
              <a:pPr>
                <a:defRPr/>
              </a:pPr>
              <a:t>‹#›</a:t>
            </a:fld>
            <a:endParaRPr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スライド番号プレースホルダ 2"/>
          <p:cNvSpPr>
            <a:spLocks noGrp="1"/>
          </p:cNvSpPr>
          <p:nvPr>
            <p:ph type="sldNum" sz="quarter" idx="10"/>
          </p:nvPr>
        </p:nvSpPr>
        <p:spPr/>
        <p:txBody>
          <a:bodyPr/>
          <a:lstStyle/>
          <a:p>
            <a:pPr>
              <a:defRPr/>
            </a:pPr>
            <a:fld id="{415FCB4F-C212-4649-A074-8FA3B775C6D7}" type="slidenum">
              <a:rPr lang="ja-JP" altLang="en-US" smtClean="0"/>
              <a:pPr>
                <a:defRPr/>
              </a:pPr>
              <a:t>‹#›</a:t>
            </a:fld>
            <a:endParaRPr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FF592BD0-8588-40C6-B928-55A6DCA58673}" type="datetime1">
              <a:rPr lang="ja-JP" altLang="en-US"/>
              <a:pPr>
                <a:defRPr/>
              </a:pPr>
              <a:t>2016/9/25</a:t>
            </a:fld>
            <a:endParaRPr lang="ja-JP" altLang="en-US" dirty="0"/>
          </a:p>
        </p:txBody>
      </p:sp>
      <p:sp>
        <p:nvSpPr>
          <p:cNvPr id="8"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9" name="スライド番号プレースホルダ 5"/>
          <p:cNvSpPr>
            <a:spLocks noGrp="1"/>
          </p:cNvSpPr>
          <p:nvPr>
            <p:ph type="sldNum" sz="quarter" idx="12"/>
          </p:nvPr>
        </p:nvSpPr>
        <p:spPr/>
        <p:txBody>
          <a:bodyPr/>
          <a:lstStyle>
            <a:lvl1pPr>
              <a:defRPr/>
            </a:lvl1pPr>
          </a:lstStyle>
          <a:p>
            <a:pPr>
              <a:defRPr/>
            </a:pPr>
            <a:fld id="{8F979412-699D-4418-A0A0-EED95045A1A6}" type="slidenum">
              <a:rPr lang="ja-JP" altLang="en-US"/>
              <a:pPr>
                <a:defRPr/>
              </a:pPr>
              <a:t>‹#›</a:t>
            </a:fld>
            <a:endParaRPr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4" name="スライド番号プレースホルダ 5"/>
          <p:cNvSpPr>
            <a:spLocks noGrp="1"/>
          </p:cNvSpPr>
          <p:nvPr>
            <p:ph type="sldNum" sz="quarter" idx="12"/>
          </p:nvPr>
        </p:nvSpPr>
        <p:spPr>
          <a:xfrm>
            <a:off x="6165304" y="8622729"/>
            <a:ext cx="504056" cy="485775"/>
          </a:xfrm>
        </p:spPr>
        <p:txBody>
          <a:bodyPr/>
          <a:lstStyle>
            <a:lvl1pPr>
              <a:defRPr/>
            </a:lvl1pPr>
          </a:lstStyle>
          <a:p>
            <a:pPr>
              <a:defRPr/>
            </a:pPr>
            <a:fld id="{DB099802-D7CB-4377-9914-1C5CC359B7F2}" type="slidenum">
              <a:rPr lang="ja-JP" altLang="en-US"/>
              <a:pPr>
                <a:defRPr/>
              </a:pPr>
              <a:t>‹#›</a:t>
            </a:fld>
            <a:endParaRPr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175C41E0-C14A-401B-B087-D14D1D7324FB}" type="datetime1">
              <a:rPr lang="ja-JP" altLang="en-US"/>
              <a:pPr>
                <a:defRPr/>
              </a:pPr>
              <a:t>2016/9/25</a:t>
            </a:fld>
            <a:endParaRPr lang="ja-JP" altLang="en-US" dirty="0"/>
          </a:p>
        </p:txBody>
      </p:sp>
      <p:sp>
        <p:nvSpPr>
          <p:cNvPr id="6"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7" name="スライド番号プレースホルダ 5"/>
          <p:cNvSpPr>
            <a:spLocks noGrp="1"/>
          </p:cNvSpPr>
          <p:nvPr>
            <p:ph type="sldNum" sz="quarter" idx="12"/>
          </p:nvPr>
        </p:nvSpPr>
        <p:spPr/>
        <p:txBody>
          <a:bodyPr/>
          <a:lstStyle>
            <a:lvl1pPr>
              <a:defRPr/>
            </a:lvl1pPr>
          </a:lstStyle>
          <a:p>
            <a:pPr>
              <a:defRPr/>
            </a:pPr>
            <a:fld id="{B56C63B9-4923-4246-AD71-AF86B2D95C95}" type="slidenum">
              <a:rPr lang="ja-JP" altLang="en-US"/>
              <a:pPr>
                <a:defRPr/>
              </a:pPr>
              <a:t>‹#›</a:t>
            </a:fld>
            <a:endParaRPr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1243C3AB-BFC7-4C61-B0CE-6CE54F4BF601}" type="datetime1">
              <a:rPr lang="ja-JP" altLang="en-US"/>
              <a:pPr>
                <a:defRPr/>
              </a:pPr>
              <a:t>2016/9/25</a:t>
            </a:fld>
            <a:endParaRPr lang="ja-JP" altLang="en-US" dirty="0"/>
          </a:p>
        </p:txBody>
      </p:sp>
      <p:sp>
        <p:nvSpPr>
          <p:cNvPr id="6"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7" name="スライド番号プレースホルダ 5"/>
          <p:cNvSpPr>
            <a:spLocks noGrp="1"/>
          </p:cNvSpPr>
          <p:nvPr>
            <p:ph type="sldNum" sz="quarter" idx="12"/>
          </p:nvPr>
        </p:nvSpPr>
        <p:spPr/>
        <p:txBody>
          <a:bodyPr/>
          <a:lstStyle>
            <a:lvl1pPr>
              <a:defRPr/>
            </a:lvl1pPr>
          </a:lstStyle>
          <a:p>
            <a:pPr>
              <a:defRPr/>
            </a:pPr>
            <a:fld id="{5FB02590-4895-436C-BB50-035BD9798A86}" type="slidenum">
              <a:rPr lang="ja-JP" altLang="en-US"/>
              <a:pPr>
                <a:defRPr/>
              </a:pPr>
              <a:t>‹#›</a:t>
            </a:fld>
            <a:endParaRPr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43582E54-21D5-4E88-8952-BF27142C3C41}" type="datetime1">
              <a:rPr lang="ja-JP" altLang="en-US"/>
              <a:pPr>
                <a:defRPr/>
              </a:pPr>
              <a:t>2016/9/25</a:t>
            </a:fld>
            <a:endParaRPr lang="ja-JP" altLang="en-US" dirty="0"/>
          </a:p>
        </p:txBody>
      </p:sp>
      <p:sp>
        <p:nvSpPr>
          <p:cNvPr id="5"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8ACF787A-1BE2-4E4A-A9EB-F940DFAEED55}" type="slidenum">
              <a:rPr lang="ja-JP" altLang="en-US"/>
              <a:pPr>
                <a:defRPr/>
              </a:pPr>
              <a:t>‹#›</a:t>
            </a:fld>
            <a:endParaRPr lang="ja-JP"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5"/>
            <a:ext cx="1543050" cy="7802033"/>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42900" y="366185"/>
            <a:ext cx="4514850" cy="7802033"/>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87D21AA3-2A29-44D9-9C97-25E7EE78C554}" type="datetime1">
              <a:rPr lang="ja-JP" altLang="en-US"/>
              <a:pPr>
                <a:defRPr/>
              </a:pPr>
              <a:t>2016/9/25</a:t>
            </a:fld>
            <a:endParaRPr lang="ja-JP" altLang="en-US" dirty="0"/>
          </a:p>
        </p:txBody>
      </p:sp>
      <p:sp>
        <p:nvSpPr>
          <p:cNvPr id="5"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7DE6E058-6A66-4A85-A0BC-2288A4C94586}" type="slidenum">
              <a:rPr lang="ja-JP" altLang="en-US"/>
              <a:pPr>
                <a:defRPr/>
              </a:pPr>
              <a:t>‹#›</a:t>
            </a:fld>
            <a:endParaRPr lang="ja-JP"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713"/>
            <a:ext cx="6172200" cy="1524000"/>
          </a:xfrm>
        </p:spPr>
        <p:txBody>
          <a:bodyPr/>
          <a:lstStyle/>
          <a:p>
            <a:r>
              <a:rPr lang="ja-JP" altLang="en-US"/>
              <a:t>マスタ タイトルの書式設定</a:t>
            </a:r>
          </a:p>
        </p:txBody>
      </p:sp>
      <p:sp>
        <p:nvSpPr>
          <p:cNvPr id="3" name="表プレースホルダ 2"/>
          <p:cNvSpPr>
            <a:spLocks noGrp="1"/>
          </p:cNvSpPr>
          <p:nvPr>
            <p:ph type="tbl" idx="1"/>
          </p:nvPr>
        </p:nvSpPr>
        <p:spPr>
          <a:xfrm>
            <a:off x="342900" y="2133600"/>
            <a:ext cx="6172200" cy="6034088"/>
          </a:xfrm>
        </p:spPr>
        <p:txBody>
          <a:bodyPr/>
          <a:lstStyle/>
          <a:p>
            <a:pPr lvl="0"/>
            <a:endParaRPr lang="ja-JP" altLang="en-US" noProof="0" dirty="0"/>
          </a:p>
        </p:txBody>
      </p:sp>
      <p:sp>
        <p:nvSpPr>
          <p:cNvPr id="4" name="日付プレースホルダ 3"/>
          <p:cNvSpPr>
            <a:spLocks noGrp="1"/>
          </p:cNvSpPr>
          <p:nvPr>
            <p:ph type="dt" sz="half" idx="10"/>
          </p:nvPr>
        </p:nvSpPr>
        <p:spPr>
          <a:xfrm>
            <a:off x="342900" y="8475663"/>
            <a:ext cx="1600200" cy="485775"/>
          </a:xfrm>
          <a:prstGeom prst="rect">
            <a:avLst/>
          </a:prstGeom>
        </p:spPr>
        <p:txBody>
          <a:bodyPr/>
          <a:lstStyle>
            <a:lvl1pPr>
              <a:defRPr/>
            </a:lvl1pPr>
          </a:lstStyle>
          <a:p>
            <a:pPr>
              <a:defRPr/>
            </a:pPr>
            <a:fld id="{403DE691-24A0-440B-94FE-57C1302BF1C6}" type="datetime1">
              <a:rPr lang="ja-JP" altLang="en-US"/>
              <a:pPr>
                <a:defRPr/>
              </a:pPr>
              <a:t>2016/9/25</a:t>
            </a:fld>
            <a:endParaRPr lang="ja-JP" altLang="en-US" dirty="0"/>
          </a:p>
        </p:txBody>
      </p:sp>
      <p:sp>
        <p:nvSpPr>
          <p:cNvPr id="5" name="フッター プレースホルダ 4"/>
          <p:cNvSpPr>
            <a:spLocks noGrp="1"/>
          </p:cNvSpPr>
          <p:nvPr>
            <p:ph type="ftr" sz="quarter" idx="11"/>
          </p:nvPr>
        </p:nvSpPr>
        <p:spPr>
          <a:xfrm>
            <a:off x="2343150" y="8475663"/>
            <a:ext cx="2171700" cy="485775"/>
          </a:xfrm>
          <a:prstGeom prst="rect">
            <a:avLst/>
          </a:prstGeom>
        </p:spPr>
        <p:txBody>
          <a:bodyPr/>
          <a:lstStyle>
            <a:lvl1pPr>
              <a:defRPr/>
            </a:lvl1pPr>
          </a:lstStyle>
          <a:p>
            <a:pPr>
              <a:defRPr/>
            </a:pP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89DE62F2-9296-4141-9E11-CB90439E7524}" type="slidenum">
              <a:rPr lang="ja-JP" altLang="en-US"/>
              <a:pPr>
                <a:defRPr/>
              </a:pPr>
              <a:t>‹#›</a:t>
            </a:fld>
            <a:endParaRPr lang="ja-JP"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342900" y="366713"/>
            <a:ext cx="4476750" cy="780097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BB00DA20-62CE-4647-B1B6-5A3CEAC6F37D}"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1E4AE6AC-BD7B-4BBF-8742-9D2458E47135}" type="slidenum">
              <a:rPr kumimoji="1" lang="ja-JP" altLang="en-US" smtClean="0"/>
              <a:t>‹#›</a:t>
            </a:fld>
            <a:endParaRPr kumimoji="1" lang="ja-JP"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342900" y="366713"/>
            <a:ext cx="4476750" cy="780097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CCEB682B-83A9-4FD2-870F-E9137005B9C8}" type="datetimeFigureOut">
              <a:rPr kumimoji="1" lang="ja-JP" altLang="en-US" smtClean="0"/>
              <a:t>2016/9/25</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AC1BE2BA-FB3C-4877-8A49-0524F0B7C710}" type="slidenum">
              <a:rPr kumimoji="1" lang="ja-JP" altLang="en-US" smtClean="0"/>
              <a:t>‹#›</a:t>
            </a:fld>
            <a:endParaRPr kumimoji="1" lang="ja-JP"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342900" y="366713"/>
            <a:ext cx="4476750" cy="780097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9BA703E-3DFC-43E4-ACB5-8A2A4DE88D01}"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F0112133-41CD-42EE-9173-73741FF859BA}" type="slidenum">
              <a:rPr kumimoji="1" lang="ja-JP" altLang="en-US" smtClean="0"/>
              <a:t>‹#›</a:t>
            </a:fld>
            <a:endParaRPr kumimoji="1" lang="ja-JP" alt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30618693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34280142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14526217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38282256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40003083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17784912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2066226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16793541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21204780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10238434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713"/>
            <a:ext cx="4476750" cy="78009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B7EF9EB-6DD9-41AE-8051-CCCCA869A9B1}"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29723988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30000465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1861998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9551802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17654717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36082074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31874943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2976474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37214877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4652577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38883308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713"/>
            <a:ext cx="4476750" cy="78009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BC7CF4B-CC10-4C9E-9CAB-C61CA56419B0}"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21851641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10805465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25498380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1154430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18664763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32543208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31779422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38047783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29079605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598368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34453894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713"/>
            <a:ext cx="4476750" cy="78009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5236FDF-FB41-4D65-AC07-28A00F1B12BA}"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30219066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25486723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38929990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15452156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42373851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330294410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21462887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15730617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46116843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23506779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322944098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713"/>
            <a:ext cx="4476750" cy="78009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7C6170A-41AE-4659-9AFE-FCE06ED79DCB}"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35919773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114350979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8633176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18670059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201889298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202175754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252716423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24129463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199764401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310229988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4631785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713"/>
            <a:ext cx="4476750" cy="78009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23C7FE0-FC2A-414D-BB2A-08C139CD8096}"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10436325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236094491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270144078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306365130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318048030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1287872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112463239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221087689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35531486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191752044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241841329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713"/>
            <a:ext cx="4476750" cy="78009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6B8BEEF-AAD5-4778-A659-E4C579D9D4BC}"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281282704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14459249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261466624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41863660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407947784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259536644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112802492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258590026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74602221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18692399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92364073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713"/>
            <a:ext cx="1543050" cy="780097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713"/>
            <a:ext cx="4476750" cy="78009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C1AC18C-EC0F-497D-9C7D-7913989224B5}"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1331624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1.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342900" y="366713"/>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342900" y="2133600"/>
            <a:ext cx="6172200" cy="6034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6" name="スライド番号プレースホルダ 5"/>
          <p:cNvSpPr>
            <a:spLocks noGrp="1"/>
          </p:cNvSpPr>
          <p:nvPr>
            <p:ph type="sldNum" sz="quarter" idx="4"/>
          </p:nvPr>
        </p:nvSpPr>
        <p:spPr>
          <a:xfrm>
            <a:off x="6093296" y="8475663"/>
            <a:ext cx="421804" cy="48577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415FCB4F-C212-4649-A074-8FA3B775C6D7}" type="slidenum">
              <a:rPr lang="ja-JP" altLang="en-US"/>
              <a:pPr>
                <a:defRPr/>
              </a:pPr>
              <a:t>‹#›</a:t>
            </a:fld>
            <a:endParaRPr lang="ja-JP" altLang="en-US" dirty="0"/>
          </a:p>
        </p:txBody>
      </p:sp>
      <p:pic>
        <p:nvPicPr>
          <p:cNvPr id="2"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93738" y="8761859"/>
            <a:ext cx="546893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745"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BB00DA20-62CE-4647-B1B6-5A3CEAC6F37D}"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1E4AE6AC-BD7B-4BBF-8742-9D2458E47135}"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CCEB682B-83A9-4FD2-870F-E9137005B9C8}"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AC1BE2BA-FB3C-4877-8A49-0524F0B7C710}"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D9BA703E-3DFC-43E4-ACB5-8A2A4DE88D01}" type="datetimeFigureOut">
              <a:rPr kumimoji="1" lang="ja-JP" altLang="en-US" smtClean="0"/>
              <a:t>2016/9/25</a:t>
            </a:fld>
            <a:endParaRPr kumimoji="1" lang="ja-JP" altLang="en-US" dirty="0"/>
          </a:p>
        </p:txBody>
      </p:sp>
      <p:sp>
        <p:nvSpPr>
          <p:cNvPr id="5" name="フッター プレースホルダ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F0112133-41CD-42EE-9173-73741FF859BA}"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2B7EF9EB-6DD9-41AE-8051-CCCCA869A9B1}"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842CB863-1B56-4F7B-9A5B-ADBC272DE472}" type="slidenum">
              <a:rPr kumimoji="1" lang="ja-JP" altLang="en-US" smtClean="0"/>
              <a:pPr/>
              <a:t>‹#›</a:t>
            </a:fld>
            <a:endParaRPr kumimoji="1" lang="ja-JP" altLang="en-US" dirty="0"/>
          </a:p>
        </p:txBody>
      </p:sp>
    </p:spTree>
    <p:extLst>
      <p:ext uri="{BB962C8B-B14F-4D97-AF65-F5344CB8AC3E}">
        <p14:creationId xmlns:p14="http://schemas.microsoft.com/office/powerpoint/2010/main" val="32159484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ABC7CF4B-CC10-4C9E-9CAB-C61CA56419B0}"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0222932A-5172-4595-99A4-6236754F4E04}" type="slidenum">
              <a:rPr kumimoji="1" lang="ja-JP" altLang="en-US" smtClean="0"/>
              <a:pPr/>
              <a:t>‹#›</a:t>
            </a:fld>
            <a:endParaRPr kumimoji="1" lang="ja-JP" altLang="en-US" dirty="0"/>
          </a:p>
        </p:txBody>
      </p:sp>
    </p:spTree>
    <p:extLst>
      <p:ext uri="{BB962C8B-B14F-4D97-AF65-F5344CB8AC3E}">
        <p14:creationId xmlns:p14="http://schemas.microsoft.com/office/powerpoint/2010/main" val="90843419"/>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E5236FDF-FB41-4D65-AC07-28A00F1B12BA}"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1FAA7CD4-5D40-4A0D-BD6D-320E62B3FEB4}" type="slidenum">
              <a:rPr kumimoji="1" lang="ja-JP" altLang="en-US" smtClean="0"/>
              <a:pPr/>
              <a:t>‹#›</a:t>
            </a:fld>
            <a:endParaRPr kumimoji="1" lang="ja-JP" altLang="en-US" dirty="0"/>
          </a:p>
        </p:txBody>
      </p:sp>
    </p:spTree>
    <p:extLst>
      <p:ext uri="{BB962C8B-B14F-4D97-AF65-F5344CB8AC3E}">
        <p14:creationId xmlns:p14="http://schemas.microsoft.com/office/powerpoint/2010/main" val="341807949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F7C6170A-41AE-4659-9AFE-FCE06ED79DCB}"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EC47A833-B2E3-4C97-B85B-133EAE6B4D91}" type="slidenum">
              <a:rPr kumimoji="1" lang="ja-JP" altLang="en-US" smtClean="0"/>
              <a:pPr/>
              <a:t>‹#›</a:t>
            </a:fld>
            <a:endParaRPr kumimoji="1" lang="ja-JP" altLang="en-US" dirty="0"/>
          </a:p>
        </p:txBody>
      </p:sp>
    </p:spTree>
    <p:extLst>
      <p:ext uri="{BB962C8B-B14F-4D97-AF65-F5344CB8AC3E}">
        <p14:creationId xmlns:p14="http://schemas.microsoft.com/office/powerpoint/2010/main" val="421609870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B23C7FE0-FC2A-414D-BB2A-08C139CD8096}"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DA27D2B9-6503-43D4-B3F3-D3C0A271D83A}" type="slidenum">
              <a:rPr kumimoji="1" lang="ja-JP" altLang="en-US" smtClean="0"/>
              <a:pPr/>
              <a:t>‹#›</a:t>
            </a:fld>
            <a:endParaRPr kumimoji="1" lang="ja-JP" altLang="en-US" dirty="0"/>
          </a:p>
        </p:txBody>
      </p:sp>
    </p:spTree>
    <p:extLst>
      <p:ext uri="{BB962C8B-B14F-4D97-AF65-F5344CB8AC3E}">
        <p14:creationId xmlns:p14="http://schemas.microsoft.com/office/powerpoint/2010/main" val="99124214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86B8BEEF-AAD5-4778-A659-E4C579D9D4BC}"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62FE53B0-0D0B-4166-8DF3-40298D6056E0}" type="slidenum">
              <a:rPr kumimoji="1" lang="ja-JP" altLang="en-US" smtClean="0"/>
              <a:pPr/>
              <a:t>‹#›</a:t>
            </a:fld>
            <a:endParaRPr kumimoji="1" lang="ja-JP" altLang="en-US" dirty="0"/>
          </a:p>
        </p:txBody>
      </p:sp>
    </p:spTree>
    <p:extLst>
      <p:ext uri="{BB962C8B-B14F-4D97-AF65-F5344CB8AC3E}">
        <p14:creationId xmlns:p14="http://schemas.microsoft.com/office/powerpoint/2010/main" val="63120568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BC1AC18C-EC0F-497D-9C7D-7913989224B5}" type="datetimeFigureOut">
              <a:rPr kumimoji="1" lang="ja-JP" altLang="en-US" smtClean="0"/>
              <a:pPr/>
              <a:t>2016/9/25</a:t>
            </a:fld>
            <a:endParaRPr kumimoji="1" lang="ja-JP" altLang="en-US" dirty="0"/>
          </a:p>
        </p:txBody>
      </p:sp>
      <p:sp>
        <p:nvSpPr>
          <p:cNvPr id="5" name="フッター プレースホルダー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61CFDC7D-D6E7-4394-848A-3F61A22E10B8}" type="slidenum">
              <a:rPr kumimoji="1" lang="ja-JP" altLang="en-US" smtClean="0"/>
              <a:pPr/>
              <a:t>‹#›</a:t>
            </a:fld>
            <a:endParaRPr kumimoji="1" lang="ja-JP" altLang="en-US" dirty="0"/>
          </a:p>
        </p:txBody>
      </p:sp>
    </p:spTree>
    <p:extLst>
      <p:ext uri="{BB962C8B-B14F-4D97-AF65-F5344CB8AC3E}">
        <p14:creationId xmlns:p14="http://schemas.microsoft.com/office/powerpoint/2010/main" val="25518404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pev.jp/contest/works2015.pdf"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apev.jp/contes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pPr>
              <a:defRPr/>
            </a:pPr>
            <a:fld id="{C995261D-53A7-46E1-BCC7-3EB53E2A89EE}" type="slidenum">
              <a:rPr lang="ja-JP" altLang="en-US">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pPr>
                <a:defRPr/>
              </a:pPr>
              <a:t>1</a:t>
            </a:fld>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325" name="Text Box 13"/>
          <p:cNvSpPr txBox="1">
            <a:spLocks noChangeArrowheads="1"/>
          </p:cNvSpPr>
          <p:nvPr/>
        </p:nvSpPr>
        <p:spPr bwMode="auto">
          <a:xfrm>
            <a:off x="332656" y="1455911"/>
            <a:ext cx="6364088" cy="307777"/>
          </a:xfrm>
          <a:prstGeom prst="rect">
            <a:avLst/>
          </a:prstGeom>
          <a:noFill/>
          <a:ln w="9525">
            <a:noFill/>
            <a:miter lim="800000"/>
            <a:headEnd/>
            <a:tailEnd/>
          </a:ln>
          <a:effectLst/>
        </p:spPr>
        <p:txBody>
          <a:bodyPr wrap="square" anchor="ctr">
            <a:spAutoFit/>
          </a:bodyPr>
          <a:lstStyle/>
          <a:p>
            <a:pPr algn="ctr">
              <a:defRPr/>
            </a:pPr>
            <a:r>
              <a:rPr lang="ja-JP" altLang="en-US" sz="1400" b="1" u="sng" dirty="0" smtClean="0">
                <a:latin typeface="メイリオ" panose="020B0604030504040204" pitchFamily="50" charset="-128"/>
                <a:ea typeface="メイリオ" panose="020B0604030504040204" pitchFamily="50" charset="-128"/>
                <a:cs typeface="メイリオ" panose="020B0604030504040204" pitchFamily="50" charset="-128"/>
              </a:rPr>
              <a:t>「国際学生</a:t>
            </a:r>
            <a:r>
              <a:rPr lang="en-US" altLang="ja-JP" sz="1400" b="1" u="sng" dirty="0" smtClean="0">
                <a:latin typeface="メイリオ" panose="020B0604030504040204" pitchFamily="50" charset="-128"/>
                <a:ea typeface="メイリオ" panose="020B0604030504040204" pitchFamily="50" charset="-128"/>
                <a:cs typeface="メイリオ" panose="020B0604030504040204" pitchFamily="50" charset="-128"/>
              </a:rPr>
              <a:t>EV</a:t>
            </a:r>
            <a:r>
              <a:rPr lang="ja-JP" altLang="en-US" sz="1400" b="1" u="sng" dirty="0" smtClean="0">
                <a:latin typeface="メイリオ" panose="020B0604030504040204" pitchFamily="50" charset="-128"/>
                <a:ea typeface="メイリオ" panose="020B0604030504040204" pitchFamily="50" charset="-128"/>
                <a:cs typeface="メイリオ" panose="020B0604030504040204" pitchFamily="50" charset="-128"/>
              </a:rPr>
              <a:t>デザインコンテスト</a:t>
            </a:r>
            <a:r>
              <a:rPr lang="en-US" altLang="ja-JP" sz="1400" b="1" u="sng" dirty="0" smtClean="0">
                <a:latin typeface="メイリオ" panose="020B0604030504040204" pitchFamily="50" charset="-128"/>
                <a:ea typeface="メイリオ" panose="020B0604030504040204" pitchFamily="50" charset="-128"/>
                <a:cs typeface="メイリオ" panose="020B0604030504040204" pitchFamily="50" charset="-128"/>
              </a:rPr>
              <a:t>2017</a:t>
            </a:r>
            <a:r>
              <a:rPr lang="ja-JP" altLang="en-US" sz="1400" b="1" u="sng" dirty="0" smtClean="0">
                <a:latin typeface="メイリオ" panose="020B0604030504040204" pitchFamily="50" charset="-128"/>
                <a:ea typeface="メイリオ" panose="020B0604030504040204" pitchFamily="50" charset="-128"/>
                <a:cs typeface="メイリオ" panose="020B0604030504040204" pitchFamily="50" charset="-128"/>
              </a:rPr>
              <a:t>」開催</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326" name="Text Box 14"/>
          <p:cNvSpPr txBox="1">
            <a:spLocks noChangeArrowheads="1"/>
          </p:cNvSpPr>
          <p:nvPr/>
        </p:nvSpPr>
        <p:spPr bwMode="auto">
          <a:xfrm>
            <a:off x="2996952" y="214427"/>
            <a:ext cx="3240361" cy="307777"/>
          </a:xfrm>
          <a:prstGeom prst="rect">
            <a:avLst/>
          </a:prstGeom>
          <a:noFill/>
          <a:ln w="9525">
            <a:noFill/>
            <a:miter lim="800000"/>
            <a:headEnd/>
            <a:tailEnd/>
          </a:ln>
          <a:effectLst/>
        </p:spPr>
        <p:txBody>
          <a:bodyPr wrap="square">
            <a:spAutoFit/>
          </a:bodyPr>
          <a:lstStyle/>
          <a:p>
            <a:pPr algn="r">
              <a:defRPr/>
            </a:pPr>
            <a:r>
              <a:rPr lang="en-US" altLang="ja-JP" sz="1400" b="1" dirty="0">
                <a:effectLst>
                  <a:outerShdw blurRad="38100" dist="38100" dir="2700000" algn="tl">
                    <a:srgbClr val="C0C0C0"/>
                  </a:outerShdw>
                </a:effectLst>
                <a:latin typeface="メイリオ" pitchFamily="50" charset="-128"/>
                <a:ea typeface="メイリオ" pitchFamily="50" charset="-128"/>
                <a:cs typeface="メイリオ" panose="020B0604030504040204" pitchFamily="50" charset="-128"/>
              </a:rPr>
              <a:t>【Press </a:t>
            </a:r>
            <a:r>
              <a:rPr lang="en-US" altLang="ja-JP" sz="1400" b="1" dirty="0" smtClean="0">
                <a:effectLst>
                  <a:outerShdw blurRad="38100" dist="38100" dir="2700000" algn="tl">
                    <a:srgbClr val="C0C0C0"/>
                  </a:outerShdw>
                </a:effectLst>
                <a:latin typeface="メイリオ" pitchFamily="50" charset="-128"/>
                <a:ea typeface="メイリオ" pitchFamily="50" charset="-128"/>
                <a:cs typeface="メイリオ" panose="020B0604030504040204" pitchFamily="50" charset="-128"/>
              </a:rPr>
              <a:t>Release】</a:t>
            </a:r>
            <a:endParaRPr lang="ja-JP" altLang="en-US" sz="1400" dirty="0">
              <a:latin typeface="メイリオ" pitchFamily="50" charset="-128"/>
              <a:ea typeface="メイリオ" pitchFamily="50" charset="-128"/>
              <a:cs typeface="メイリオ" panose="020B0604030504040204" pitchFamily="50" charset="-128"/>
            </a:endParaRPr>
          </a:p>
        </p:txBody>
      </p:sp>
      <p:sp>
        <p:nvSpPr>
          <p:cNvPr id="15367" name="Rectangle 16"/>
          <p:cNvSpPr>
            <a:spLocks noChangeArrowheads="1"/>
          </p:cNvSpPr>
          <p:nvPr/>
        </p:nvSpPr>
        <p:spPr bwMode="auto">
          <a:xfrm>
            <a:off x="0" y="-184666"/>
            <a:ext cx="184731" cy="369332"/>
          </a:xfrm>
          <a:prstGeom prst="rect">
            <a:avLst/>
          </a:prstGeom>
          <a:noFill/>
          <a:ln w="9525">
            <a:noFill/>
            <a:miter lim="800000"/>
            <a:headEnd/>
            <a:tailEnd/>
          </a:ln>
        </p:spPr>
        <p:txBody>
          <a:bodyPr wrap="none" anchor="ctr">
            <a:spAutoFit/>
          </a:bodyPr>
          <a:lstStyle/>
          <a:p>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Text Box 13"/>
          <p:cNvSpPr txBox="1">
            <a:spLocks noChangeArrowheads="1"/>
          </p:cNvSpPr>
          <p:nvPr/>
        </p:nvSpPr>
        <p:spPr bwMode="auto">
          <a:xfrm>
            <a:off x="328046" y="1738786"/>
            <a:ext cx="6341314" cy="2785378"/>
          </a:xfrm>
          <a:prstGeom prst="rect">
            <a:avLst/>
          </a:prstGeom>
          <a:noFill/>
          <a:ln w="9525">
            <a:noFill/>
            <a:miter lim="800000"/>
            <a:headEnd/>
            <a:tailEnd/>
          </a:ln>
          <a:effectLst/>
        </p:spPr>
        <p:txBody>
          <a:bodyPr wrap="square" anchor="ctr">
            <a:spAutoFit/>
          </a:bodyPr>
          <a:lstStyle/>
          <a:p>
            <a:pPr eaLnBrk="0" hangingPunct="0">
              <a:lnSpc>
                <a:spcPts val="1500"/>
              </a:lnSpc>
              <a:tabLst>
                <a:tab pos="552450" algn="l"/>
              </a:tabLst>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報道機関各位</a:t>
            </a:r>
            <a:endParaRPr lang="en-US" altLang="ja-JP" sz="1050"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0" hangingPunct="0">
              <a:lnSpc>
                <a:spcPts val="1500"/>
              </a:lnSpc>
              <a:tabLst>
                <a:tab pos="552450" algn="l"/>
              </a:tabLst>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
            </a:r>
            <a:b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平素より大変お世話になっております。</a:t>
            </a:r>
            <a:b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　一般</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社団</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法人　電気</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自動車普及</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協会（</a:t>
            </a:r>
            <a:r>
              <a:rPr lang="en-US" altLang="ja-JP" sz="1050" dirty="0" smtClean="0">
                <a:latin typeface="メイリオ" panose="020B0604030504040204" pitchFamily="50" charset="-128"/>
                <a:ea typeface="メイリオ" panose="020B0604030504040204" pitchFamily="50" charset="-128"/>
                <a:cs typeface="メイリオ" panose="020B0604030504040204" pitchFamily="50" charset="-128"/>
              </a:rPr>
              <a:t>APEV)</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で</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は</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国際学生</a:t>
            </a:r>
            <a:r>
              <a:rPr lang="en-US" altLang="ja-JP" sz="1050" dirty="0">
                <a:latin typeface="メイリオ" panose="020B0604030504040204" pitchFamily="50" charset="-128"/>
                <a:ea typeface="メイリオ" panose="020B0604030504040204" pitchFamily="50" charset="-128"/>
                <a:cs typeface="メイリオ" panose="020B0604030504040204" pitchFamily="50" charset="-128"/>
              </a:rPr>
              <a:t>EV</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デザインコンテスト</a:t>
            </a:r>
            <a:r>
              <a:rPr lang="en-US" altLang="ja-JP" sz="1050" dirty="0" smtClean="0">
                <a:latin typeface="メイリオ" panose="020B0604030504040204" pitchFamily="50" charset="-128"/>
                <a:ea typeface="メイリオ" panose="020B0604030504040204" pitchFamily="50" charset="-128"/>
                <a:cs typeface="メイリオ" panose="020B0604030504040204" pitchFamily="50" charset="-128"/>
              </a:rPr>
              <a:t>2017</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」を開催します。</a:t>
            </a:r>
            <a:endParaRPr lang="en-US" altLang="ja-JP" sz="1050"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0" hangingPunct="0">
              <a:lnSpc>
                <a:spcPts val="1500"/>
              </a:lnSpc>
              <a:tabLst>
                <a:tab pos="552450" algn="l"/>
              </a:tabLst>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50" dirty="0" smtClean="0">
                <a:latin typeface="メイリオ" panose="020B0604030504040204" pitchFamily="50" charset="-128"/>
                <a:ea typeface="メイリオ" panose="020B0604030504040204" pitchFamily="50" charset="-128"/>
                <a:cs typeface="メイリオ" panose="020B0604030504040204" pitchFamily="50" charset="-128"/>
              </a:rPr>
              <a:t>2013</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年から東京モーターショーの開催に合わせて「</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国際学生</a:t>
            </a:r>
            <a:r>
              <a:rPr lang="en-US" altLang="ja-JP" sz="1050" dirty="0">
                <a:latin typeface="メイリオ" panose="020B0604030504040204" pitchFamily="50" charset="-128"/>
                <a:ea typeface="メイリオ" panose="020B0604030504040204" pitchFamily="50" charset="-128"/>
                <a:cs typeface="メイリオ" panose="020B0604030504040204" pitchFamily="50" charset="-128"/>
              </a:rPr>
              <a:t>EV</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超小型</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モビリティデザインコンテスト」</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を実施</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して参りましたが</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、本デザインコンテストの目的は、</a:t>
            </a:r>
            <a:r>
              <a:rPr lang="en-US" altLang="ja-JP" sz="1050" dirty="0">
                <a:latin typeface="メイリオ" panose="020B0604030504040204" pitchFamily="50" charset="-128"/>
                <a:ea typeface="メイリオ" panose="020B0604030504040204" pitchFamily="50" charset="-128"/>
                <a:cs typeface="メイリオ" panose="020B0604030504040204" pitchFamily="50" charset="-128"/>
              </a:rPr>
              <a:t>EV</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の可能性を通して次世代を担う学生の育成です。モビリティ社会のあり方や環境への新しい取り組みをデザインの持つ創造力・企画力により発信することで世界の関心を高めていきたいと考えています。　</a:t>
            </a:r>
            <a:endParaRPr lang="en-US" altLang="ja-JP" sz="1050"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0" hangingPunct="0">
              <a:lnSpc>
                <a:spcPts val="1500"/>
              </a:lnSpc>
              <a:tabLst>
                <a:tab pos="552450" algn="l"/>
              </a:tabLst>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来年も第</a:t>
            </a:r>
            <a:r>
              <a:rPr lang="en-US" altLang="ja-JP" sz="1050" dirty="0" smtClean="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回となる「</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国際学生</a:t>
            </a:r>
            <a:r>
              <a:rPr lang="en-US" altLang="ja-JP" sz="1050" dirty="0">
                <a:latin typeface="メイリオ" panose="020B0604030504040204" pitchFamily="50" charset="-128"/>
                <a:ea typeface="メイリオ" panose="020B0604030504040204" pitchFamily="50" charset="-128"/>
                <a:cs typeface="メイリオ" panose="020B0604030504040204" pitchFamily="50" charset="-128"/>
              </a:rPr>
              <a:t>EV</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デザインコンテスト</a:t>
            </a:r>
            <a:r>
              <a:rPr lang="en-US" altLang="ja-JP" sz="1050" dirty="0">
                <a:latin typeface="メイリオ" panose="020B0604030504040204" pitchFamily="50" charset="-128"/>
                <a:ea typeface="メイリオ" panose="020B0604030504040204" pitchFamily="50" charset="-128"/>
                <a:cs typeface="メイリオ" panose="020B0604030504040204" pitchFamily="50" charset="-128"/>
              </a:rPr>
              <a:t>2017</a:t>
            </a:r>
            <a:r>
              <a:rPr lang="ja-JP" altLang="en-US" sz="1050" dirty="0" smtClean="0">
                <a:latin typeface="メイリオ" panose="020B0604030504040204" pitchFamily="50" charset="-128"/>
                <a:ea typeface="メイリオ" panose="020B0604030504040204" pitchFamily="50" charset="-128"/>
                <a:cs typeface="メイリオ" panose="020B0604030504040204" pitchFamily="50" charset="-128"/>
              </a:rPr>
              <a:t>」を下記の要領で開催しますので、お知らせします。</a:t>
            </a:r>
            <a:endParaRPr lang="en-US" altLang="ja-JP" sz="1050"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0" hangingPunct="0">
              <a:lnSpc>
                <a:spcPts val="1500"/>
              </a:lnSpc>
              <a:tabLst>
                <a:tab pos="552450" algn="l"/>
              </a:tabLst>
              <a:defRPr/>
            </a:pPr>
            <a:r>
              <a:rPr lang="ja-JP" altLang="en-US" sz="1050" dirty="0">
                <a:latin typeface="メイリオ" pitchFamily="50" charset="-128"/>
                <a:ea typeface="メイリオ" pitchFamily="50" charset="-128"/>
                <a:cs typeface="メイリオ" panose="020B0604030504040204" pitchFamily="50" charset="-128"/>
              </a:rPr>
              <a:t>　</a:t>
            </a:r>
            <a:r>
              <a:rPr lang="ja-JP" altLang="en-US" sz="1050" dirty="0" smtClean="0">
                <a:latin typeface="メイリオ" pitchFamily="50" charset="-128"/>
                <a:ea typeface="メイリオ" pitchFamily="50" charset="-128"/>
                <a:cs typeface="メイリオ" panose="020B0604030504040204" pitchFamily="50" charset="-128"/>
              </a:rPr>
              <a:t>学生や先生方にはご応募のお願い</a:t>
            </a:r>
            <a:r>
              <a:rPr lang="ja-JP" altLang="en-US" sz="1050" dirty="0">
                <a:latin typeface="メイリオ" pitchFamily="50" charset="-128"/>
                <a:ea typeface="メイリオ" pitchFamily="50" charset="-128"/>
                <a:cs typeface="メイリオ" panose="020B0604030504040204" pitchFamily="50" charset="-128"/>
              </a:rPr>
              <a:t>を、企業や団体</a:t>
            </a:r>
            <a:r>
              <a:rPr lang="ja-JP" altLang="en-US" sz="1050" dirty="0" smtClean="0">
                <a:latin typeface="メイリオ" pitchFamily="50" charset="-128"/>
                <a:ea typeface="メイリオ" pitchFamily="50" charset="-128"/>
                <a:cs typeface="メイリオ" panose="020B0604030504040204" pitchFamily="50" charset="-128"/>
              </a:rPr>
              <a:t>の皆様にはご協賛のお願いをしたく、記事としてお取り上げ頂けますようにお願いする次第です。</a:t>
            </a:r>
            <a:endParaRPr lang="en-US" altLang="ja-JP" sz="1050" dirty="0" smtClean="0">
              <a:latin typeface="メイリオ" pitchFamily="50" charset="-128"/>
              <a:ea typeface="メイリオ" pitchFamily="50" charset="-128"/>
              <a:cs typeface="メイリオ" panose="020B0604030504040204" pitchFamily="50" charset="-128"/>
            </a:endParaRPr>
          </a:p>
          <a:p>
            <a:pPr eaLnBrk="0" hangingPunct="0">
              <a:lnSpc>
                <a:spcPts val="1500"/>
              </a:lnSpc>
              <a:tabLst>
                <a:tab pos="552450" algn="l"/>
              </a:tabLst>
              <a:defRPr/>
            </a:pPr>
            <a:r>
              <a:rPr lang="ja-JP" altLang="en-US" sz="1050" dirty="0">
                <a:latin typeface="メイリオ" pitchFamily="50" charset="-128"/>
                <a:ea typeface="メイリオ" pitchFamily="50" charset="-128"/>
                <a:cs typeface="メイリオ" panose="020B0604030504040204" pitchFamily="50" charset="-128"/>
              </a:rPr>
              <a:t>　</a:t>
            </a:r>
            <a:r>
              <a:rPr lang="ja-JP" altLang="en-US" sz="1050" dirty="0" smtClean="0">
                <a:latin typeface="メイリオ" pitchFamily="50" charset="-128"/>
                <a:ea typeface="メイリオ" pitchFamily="50" charset="-128"/>
                <a:cs typeface="メイリオ" panose="020B0604030504040204" pitchFamily="50" charset="-128"/>
              </a:rPr>
              <a:t>ご多忙の折とは存じますが、是非ご支援・ご協力賜われます様にお願い申し上げます。</a:t>
            </a:r>
            <a:endParaRPr lang="en-US" altLang="ja-JP" sz="1050" dirty="0" smtClean="0">
              <a:latin typeface="メイリオ" pitchFamily="50" charset="-128"/>
              <a:ea typeface="メイリオ" pitchFamily="50" charset="-128"/>
              <a:cs typeface="メイリオ" panose="020B0604030504040204" pitchFamily="50" charset="-128"/>
            </a:endParaRPr>
          </a:p>
        </p:txBody>
      </p:sp>
      <p:sp>
        <p:nvSpPr>
          <p:cNvPr id="12" name="Text Box 13"/>
          <p:cNvSpPr txBox="1">
            <a:spLocks noChangeArrowheads="1"/>
          </p:cNvSpPr>
          <p:nvPr/>
        </p:nvSpPr>
        <p:spPr bwMode="auto">
          <a:xfrm>
            <a:off x="33500" y="755576"/>
            <a:ext cx="6552580" cy="615553"/>
          </a:xfrm>
          <a:prstGeom prst="rect">
            <a:avLst/>
          </a:prstGeom>
          <a:noFill/>
          <a:ln w="9525">
            <a:noFill/>
            <a:miter lim="800000"/>
            <a:headEnd/>
            <a:tailEnd/>
          </a:ln>
          <a:effectLst/>
        </p:spPr>
        <p:txBody>
          <a:bodyPr wrap="square" anchor="ctr">
            <a:spAutoFit/>
          </a:bodyPr>
          <a:lstStyle/>
          <a:p>
            <a:pPr lvl="4" algn="r">
              <a:defRPr/>
            </a:pPr>
            <a:r>
              <a:rPr lang="en-US" altLang="ja-JP" sz="1100" dirty="0" smtClean="0">
                <a:latin typeface="メイリオ" panose="020B0604030504040204" pitchFamily="50" charset="-128"/>
                <a:ea typeface="メイリオ" panose="020B0604030504040204" pitchFamily="50" charset="-128"/>
                <a:cs typeface="メイリオ" panose="020B0604030504040204" pitchFamily="50" charset="-128"/>
              </a:rPr>
              <a:t>2016</a:t>
            </a:r>
            <a:r>
              <a:rPr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100" dirty="0">
                <a:latin typeface="メイリオ" panose="020B0604030504040204" pitchFamily="50" charset="-128"/>
                <a:ea typeface="メイリオ" panose="020B0604030504040204" pitchFamily="50" charset="-128"/>
                <a:cs typeface="メイリオ" panose="020B0604030504040204" pitchFamily="50" charset="-128"/>
              </a:rPr>
              <a:t>9</a:t>
            </a:r>
            <a:r>
              <a:rPr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100" dirty="0" smtClean="0">
                <a:latin typeface="メイリオ" panose="020B0604030504040204" pitchFamily="50" charset="-128"/>
                <a:ea typeface="メイリオ" panose="020B0604030504040204" pitchFamily="50" charset="-128"/>
                <a:cs typeface="メイリオ" panose="020B0604030504040204" pitchFamily="50" charset="-128"/>
              </a:rPr>
              <a:t>26</a:t>
            </a:r>
            <a:r>
              <a:rPr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日 </a:t>
            </a:r>
            <a:endParaRPr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p>
            <a:pPr lvl="4" algn="r">
              <a:defRPr/>
            </a:pPr>
            <a:r>
              <a:rPr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一般社団法人 </a:t>
            </a:r>
            <a:r>
              <a:rPr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電気</a:t>
            </a:r>
            <a:r>
              <a:rPr lang="ja-JP" altLang="en-US" sz="1100" dirty="0">
                <a:latin typeface="メイリオ" panose="020B0604030504040204" pitchFamily="50" charset="-128"/>
                <a:ea typeface="メイリオ" panose="020B0604030504040204" pitchFamily="50" charset="-128"/>
                <a:cs typeface="メイリオ" panose="020B0604030504040204" pitchFamily="50" charset="-128"/>
              </a:rPr>
              <a:t>自動車普及</a:t>
            </a:r>
            <a:r>
              <a:rPr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協会（</a:t>
            </a:r>
            <a:r>
              <a:rPr lang="en-US" altLang="ja-JP" sz="1100" dirty="0" smtClean="0">
                <a:latin typeface="メイリオ" panose="020B0604030504040204" pitchFamily="50" charset="-128"/>
                <a:ea typeface="メイリオ" panose="020B0604030504040204" pitchFamily="50" charset="-128"/>
                <a:cs typeface="メイリオ" panose="020B0604030504040204" pitchFamily="50" charset="-128"/>
              </a:rPr>
              <a:t>APEV)</a:t>
            </a:r>
            <a:r>
              <a:rPr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100" dirty="0">
              <a:latin typeface="メイリオ" panose="020B0604030504040204" pitchFamily="50" charset="-128"/>
              <a:ea typeface="メイリオ" panose="020B0604030504040204" pitchFamily="50" charset="-128"/>
              <a:cs typeface="メイリオ" panose="020B0604030504040204" pitchFamily="50" charset="-128"/>
            </a:endParaRPr>
          </a:p>
          <a:p>
            <a:pPr lvl="8">
              <a:defRPr/>
            </a:pPr>
            <a:r>
              <a:rPr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　　　　　　　　 　　代表理事  </a:t>
            </a:r>
            <a:r>
              <a:rPr lang="ja-JP" altLang="en-US" sz="1100" dirty="0">
                <a:latin typeface="メイリオ" panose="020B0604030504040204" pitchFamily="50" charset="-128"/>
                <a:ea typeface="メイリオ" panose="020B0604030504040204" pitchFamily="50" charset="-128"/>
                <a:cs typeface="メイリオ" panose="020B0604030504040204" pitchFamily="50" charset="-128"/>
              </a:rPr>
              <a:t>田嶋 </a:t>
            </a:r>
            <a:r>
              <a:rPr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伸博</a:t>
            </a:r>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Text Box 13"/>
          <p:cNvSpPr txBox="1">
            <a:spLocks noChangeArrowheads="1"/>
          </p:cNvSpPr>
          <p:nvPr/>
        </p:nvSpPr>
        <p:spPr bwMode="auto">
          <a:xfrm>
            <a:off x="-459432" y="321931"/>
            <a:ext cx="5373216" cy="361637"/>
          </a:xfrm>
          <a:prstGeom prst="rect">
            <a:avLst/>
          </a:prstGeom>
          <a:noFill/>
          <a:ln w="9525">
            <a:noFill/>
            <a:miter lim="800000"/>
            <a:headEnd/>
            <a:tailEnd/>
          </a:ln>
          <a:effectLst/>
        </p:spPr>
        <p:txBody>
          <a:bodyPr wrap="square" anchor="ctr">
            <a:spAutoFit/>
          </a:bodyPr>
          <a:lstStyle/>
          <a:p>
            <a:pPr lvl="2" fontAlgn="t">
              <a:lnSpc>
                <a:spcPts val="700"/>
              </a:lnSpc>
              <a:defRPr/>
            </a:pPr>
            <a:r>
              <a:rPr lang="ja-JP" altLang="en-US" sz="1100" b="1" kern="0" dirty="0" smtClean="0">
                <a:latin typeface="メイリオ" panose="020B0604030504040204" pitchFamily="50" charset="-128"/>
                <a:ea typeface="メイリオ" panose="020B0604030504040204" pitchFamily="50" charset="-128"/>
                <a:cs typeface="メイリオ" panose="020B0604030504040204" pitchFamily="50" charset="-128"/>
              </a:rPr>
              <a:t>一般</a:t>
            </a:r>
            <a:r>
              <a:rPr lang="ja-JP" altLang="en-US" sz="1100" b="1" kern="0" dirty="0">
                <a:latin typeface="メイリオ" panose="020B0604030504040204" pitchFamily="50" charset="-128"/>
                <a:ea typeface="メイリオ" panose="020B0604030504040204" pitchFamily="50" charset="-128"/>
                <a:cs typeface="メイリオ" panose="020B0604030504040204" pitchFamily="50" charset="-128"/>
              </a:rPr>
              <a:t>社団</a:t>
            </a:r>
            <a:r>
              <a:rPr lang="ja-JP" altLang="en-US" sz="1100" b="1" kern="0" dirty="0" smtClean="0">
                <a:latin typeface="メイリオ" panose="020B0604030504040204" pitchFamily="50" charset="-128"/>
                <a:ea typeface="メイリオ" panose="020B0604030504040204" pitchFamily="50" charset="-128"/>
                <a:cs typeface="メイリオ" panose="020B0604030504040204" pitchFamily="50" charset="-128"/>
              </a:rPr>
              <a:t>法人 </a:t>
            </a:r>
            <a:r>
              <a:rPr lang="ja-JP" altLang="en-US" sz="1200" b="1" kern="0" dirty="0" smtClean="0">
                <a:latin typeface="メイリオ" panose="020B0604030504040204" pitchFamily="50" charset="-128"/>
                <a:ea typeface="メイリオ" panose="020B0604030504040204" pitchFamily="50" charset="-128"/>
                <a:cs typeface="メイリオ" panose="020B0604030504040204" pitchFamily="50" charset="-128"/>
              </a:rPr>
              <a:t>電気</a:t>
            </a:r>
            <a:r>
              <a:rPr lang="ja-JP" altLang="en-US" sz="1200" b="1" kern="0" dirty="0">
                <a:latin typeface="メイリオ" panose="020B0604030504040204" pitchFamily="50" charset="-128"/>
                <a:ea typeface="メイリオ" panose="020B0604030504040204" pitchFamily="50" charset="-128"/>
                <a:cs typeface="メイリオ" panose="020B0604030504040204" pitchFamily="50" charset="-128"/>
              </a:rPr>
              <a:t>自動車普及</a:t>
            </a:r>
            <a:r>
              <a:rPr lang="ja-JP" altLang="en-US" sz="1200" b="1" kern="0" dirty="0" smtClean="0">
                <a:latin typeface="メイリオ" panose="020B0604030504040204" pitchFamily="50" charset="-128"/>
                <a:ea typeface="メイリオ" panose="020B0604030504040204" pitchFamily="50" charset="-128"/>
                <a:cs typeface="メイリオ" panose="020B0604030504040204" pitchFamily="50" charset="-128"/>
              </a:rPr>
              <a:t>協会</a:t>
            </a:r>
            <a:endParaRPr lang="ja-JP" altLang="en-US" sz="400" b="1" kern="0" dirty="0">
              <a:latin typeface="メイリオ" panose="020B0604030504040204" pitchFamily="50" charset="-128"/>
              <a:ea typeface="メイリオ" panose="020B0604030504040204" pitchFamily="50" charset="-128"/>
              <a:cs typeface="メイリオ" panose="020B0604030504040204" pitchFamily="50" charset="-128"/>
            </a:endParaRPr>
          </a:p>
          <a:p>
            <a:pPr lvl="2" fontAlgn="t">
              <a:lnSpc>
                <a:spcPts val="700"/>
              </a:lnSpc>
              <a:defRPr/>
            </a:pPr>
            <a:endParaRPr lang="ja-JP" altLang="en-US" sz="100" b="1" dirty="0">
              <a:effectLst>
                <a:outerShdw blurRad="38100" dist="38100" dir="2700000" algn="tl">
                  <a:srgbClr val="C0C0C0"/>
                </a:outerShdw>
              </a:effectLst>
              <a:latin typeface="メイリオ" panose="020B0604030504040204" pitchFamily="50" charset="-128"/>
              <a:ea typeface="メイリオ" panose="020B0604030504040204" pitchFamily="50" charset="-128"/>
              <a:cs typeface="メイリオ" panose="020B0604030504040204" pitchFamily="50" charset="-128"/>
            </a:endParaRPr>
          </a:p>
          <a:p>
            <a:pPr lvl="2" fontAlgn="t">
              <a:lnSpc>
                <a:spcPts val="700"/>
              </a:lnSpc>
              <a:defRPr/>
            </a:pPr>
            <a:r>
              <a:rPr lang="en-US" altLang="ja-JP" sz="1100" b="1" dirty="0" smtClean="0">
                <a:effectLst>
                  <a:outerShdw blurRad="38100" dist="38100" dir="2700000" algn="tl">
                    <a:srgbClr val="C0C0C0"/>
                  </a:outerShdw>
                </a:effectLst>
                <a:latin typeface="メイリオ" panose="020B0604030504040204" pitchFamily="50" charset="-128"/>
                <a:ea typeface="メイリオ" panose="020B0604030504040204" pitchFamily="50" charset="-128"/>
                <a:cs typeface="メイリオ" panose="020B0604030504040204" pitchFamily="50" charset="-128"/>
              </a:rPr>
              <a:t>Association </a:t>
            </a:r>
            <a:r>
              <a:rPr lang="en-US" altLang="ja-JP" sz="1100" b="1" dirty="0">
                <a:effectLst>
                  <a:outerShdw blurRad="38100" dist="38100" dir="2700000" algn="tl">
                    <a:srgbClr val="C0C0C0"/>
                  </a:outerShdw>
                </a:effectLst>
                <a:latin typeface="メイリオ" panose="020B0604030504040204" pitchFamily="50" charset="-128"/>
                <a:ea typeface="メイリオ" panose="020B0604030504040204" pitchFamily="50" charset="-128"/>
                <a:cs typeface="メイリオ" panose="020B0604030504040204" pitchFamily="50" charset="-128"/>
              </a:rPr>
              <a:t>for the Promotion of Electric </a:t>
            </a:r>
            <a:r>
              <a:rPr lang="en-US" altLang="ja-JP" sz="1100" b="1" dirty="0" smtClean="0">
                <a:effectLst>
                  <a:outerShdw blurRad="38100" dist="38100" dir="2700000" algn="tl">
                    <a:srgbClr val="C0C0C0"/>
                  </a:outerShdw>
                </a:effectLst>
                <a:latin typeface="メイリオ" panose="020B0604030504040204" pitchFamily="50" charset="-128"/>
                <a:ea typeface="メイリオ" panose="020B0604030504040204" pitchFamily="50" charset="-128"/>
                <a:cs typeface="メイリオ" panose="020B0604030504040204" pitchFamily="50" charset="-128"/>
              </a:rPr>
              <a:t>Vehicles</a:t>
            </a:r>
            <a:endParaRPr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8" name="図 1"/>
          <p:cNvPicPr>
            <a:picLocks noChangeAspect="1" noChangeArrowheads="1"/>
          </p:cNvPicPr>
          <p:nvPr/>
        </p:nvPicPr>
        <p:blipFill>
          <a:blip r:embed="rId2" cstate="print"/>
          <a:srcRect/>
          <a:stretch>
            <a:fillRect/>
          </a:stretch>
        </p:blipFill>
        <p:spPr bwMode="auto">
          <a:xfrm>
            <a:off x="6174980" y="107504"/>
            <a:ext cx="638396" cy="576064"/>
          </a:xfrm>
          <a:prstGeom prst="rect">
            <a:avLst/>
          </a:prstGeom>
          <a:noFill/>
          <a:ln w="9525">
            <a:noFill/>
            <a:miter lim="800000"/>
            <a:headEnd/>
            <a:tailEnd/>
          </a:ln>
        </p:spPr>
      </p:pic>
      <p:sp>
        <p:nvSpPr>
          <p:cNvPr id="2" name="正方形/長方形 1"/>
          <p:cNvSpPr/>
          <p:nvPr/>
        </p:nvSpPr>
        <p:spPr>
          <a:xfrm>
            <a:off x="407781" y="4600168"/>
            <a:ext cx="6288963" cy="3970318"/>
          </a:xfrm>
          <a:prstGeom prst="rect">
            <a:avLst/>
          </a:prstGeom>
        </p:spPr>
        <p:txBody>
          <a:bodyPr wrap="square">
            <a:spAutoFit/>
          </a:bodyPr>
          <a:lstStyle/>
          <a:p>
            <a:pPr algn="ctr"/>
            <a:r>
              <a:rPr lang="ja-JP" altLang="en-US" sz="1050" dirty="0" smtClean="0">
                <a:latin typeface="メイリオ" panose="020B0604030504040204" pitchFamily="50" charset="-128"/>
                <a:ea typeface="メイリオ" panose="020B0604030504040204" pitchFamily="50" charset="-128"/>
              </a:rPr>
              <a:t>「記」</a:t>
            </a:r>
            <a:endParaRPr lang="en-US" altLang="ja-JP" sz="1050" dirty="0" smtClean="0">
              <a:latin typeface="メイリオ" panose="020B0604030504040204" pitchFamily="50" charset="-128"/>
              <a:ea typeface="メイリオ" panose="020B0604030504040204" pitchFamily="50" charset="-128"/>
            </a:endParaRPr>
          </a:p>
          <a:p>
            <a:pPr algn="ctr"/>
            <a:endParaRPr lang="en-US" altLang="ja-JP" sz="1050" dirty="0" smtClean="0">
              <a:latin typeface="メイリオ" panose="020B0604030504040204" pitchFamily="50" charset="-128"/>
              <a:ea typeface="メイリオ" panose="020B0604030504040204" pitchFamily="50" charset="-128"/>
            </a:endParaRPr>
          </a:p>
          <a:p>
            <a:r>
              <a:rPr lang="ja-JP" altLang="en-US" sz="1050" dirty="0" smtClean="0">
                <a:latin typeface="メイリオ" panose="020B0604030504040204" pitchFamily="50" charset="-128"/>
                <a:ea typeface="メイリオ" panose="020B0604030504040204" pitchFamily="50" charset="-128"/>
              </a:rPr>
              <a:t>＜コンテスト</a:t>
            </a:r>
            <a:r>
              <a:rPr lang="ja-JP" altLang="en-US" sz="1050" dirty="0">
                <a:latin typeface="メイリオ" panose="020B0604030504040204" pitchFamily="50" charset="-128"/>
                <a:ea typeface="メイリオ" panose="020B0604030504040204" pitchFamily="50" charset="-128"/>
              </a:rPr>
              <a:t>の</a:t>
            </a:r>
            <a:r>
              <a:rPr lang="ja-JP" altLang="en-US" sz="1050" dirty="0" smtClean="0">
                <a:latin typeface="メイリオ" panose="020B0604030504040204" pitchFamily="50" charset="-128"/>
                <a:ea typeface="メイリオ" panose="020B0604030504040204" pitchFamily="50" charset="-128"/>
              </a:rPr>
              <a:t>内容＞</a:t>
            </a:r>
            <a:endParaRPr lang="en-US" altLang="ja-JP" sz="1050" dirty="0" smtClean="0">
              <a:latin typeface="メイリオ" panose="020B0604030504040204" pitchFamily="50" charset="-128"/>
              <a:ea typeface="メイリオ" panose="020B0604030504040204" pitchFamily="50" charset="-128"/>
            </a:endParaRPr>
          </a:p>
          <a:p>
            <a:r>
              <a:rPr lang="ja-JP" altLang="en-US" sz="1050" dirty="0" smtClean="0">
                <a:latin typeface="メイリオ" panose="020B0604030504040204" pitchFamily="50" charset="-128"/>
                <a:ea typeface="メイリオ" panose="020B0604030504040204" pitchFamily="50" charset="-128"/>
              </a:rPr>
              <a:t>　</a:t>
            </a:r>
            <a:r>
              <a:rPr lang="ja-JP" altLang="en-US" sz="1050" dirty="0">
                <a:latin typeface="メイリオ" panose="020B0604030504040204" pitchFamily="50" charset="-128"/>
                <a:ea typeface="メイリオ" panose="020B0604030504040204" pitchFamily="50" charset="-128"/>
              </a:rPr>
              <a:t>ゼロエミッション</a:t>
            </a:r>
            <a:r>
              <a:rPr lang="en-US" altLang="ja-JP" sz="1050" dirty="0">
                <a:latin typeface="メイリオ" panose="020B0604030504040204" pitchFamily="50" charset="-128"/>
                <a:ea typeface="メイリオ" panose="020B0604030504040204" pitchFamily="50" charset="-128"/>
              </a:rPr>
              <a:t>EV</a:t>
            </a:r>
            <a:r>
              <a:rPr lang="ja-JP" altLang="en-US" sz="1050" dirty="0">
                <a:latin typeface="メイリオ" panose="020B0604030504040204" pitchFamily="50" charset="-128"/>
                <a:ea typeface="メイリオ" panose="020B0604030504040204" pitchFamily="50" charset="-128"/>
              </a:rPr>
              <a:t>の可能性を最大限に活用した未来のモビリティとその社会のかかわりのデザイン</a:t>
            </a:r>
            <a:r>
              <a:rPr lang="ja-JP" altLang="en-US" sz="1050" dirty="0" smtClean="0">
                <a:latin typeface="メイリオ" panose="020B0604030504040204" pitchFamily="50" charset="-128"/>
                <a:ea typeface="メイリオ" panose="020B0604030504040204" pitchFamily="50" charset="-128"/>
              </a:rPr>
              <a:t>提案</a:t>
            </a:r>
            <a:r>
              <a:rPr lang="ja-JP" altLang="en-US" sz="1050" dirty="0">
                <a:latin typeface="メイリオ" panose="020B0604030504040204" pitchFamily="50" charset="-128"/>
                <a:ea typeface="メイリオ" panose="020B0604030504040204" pitchFamily="50" charset="-128"/>
              </a:rPr>
              <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a:t>
            </a:r>
            <a:r>
              <a:rPr lang="ja-JP" altLang="en-US" sz="1050" dirty="0" smtClean="0">
                <a:latin typeface="メイリオ" panose="020B0604030504040204" pitchFamily="50" charset="-128"/>
                <a:ea typeface="メイリオ" panose="020B0604030504040204" pitchFamily="50" charset="-128"/>
              </a:rPr>
              <a:t>審査委員長＞</a:t>
            </a:r>
            <a:endParaRPr lang="en-US" altLang="ja-JP" sz="1050" dirty="0" smtClean="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　中村史郎</a:t>
            </a:r>
            <a:r>
              <a:rPr lang="ja-JP" altLang="en-US" sz="1050" dirty="0" smtClean="0">
                <a:latin typeface="メイリオ" panose="020B0604030504040204" pitchFamily="50" charset="-128"/>
                <a:ea typeface="メイリオ" panose="020B0604030504040204" pitchFamily="50" charset="-128"/>
              </a:rPr>
              <a:t>氏（日産</a:t>
            </a:r>
            <a:r>
              <a:rPr lang="ja-JP" altLang="en-US" sz="1050" dirty="0">
                <a:latin typeface="メイリオ" panose="020B0604030504040204" pitchFamily="50" charset="-128"/>
                <a:ea typeface="メイリオ" panose="020B0604030504040204" pitchFamily="50" charset="-128"/>
              </a:rPr>
              <a:t>自動車株式会社 専務執行役員チーフ・クリエイティブ・</a:t>
            </a:r>
            <a:r>
              <a:rPr lang="ja-JP" altLang="en-US" sz="1050" dirty="0" smtClean="0">
                <a:latin typeface="メイリオ" panose="020B0604030504040204" pitchFamily="50" charset="-128"/>
                <a:ea typeface="メイリオ" panose="020B0604030504040204" pitchFamily="50" charset="-128"/>
              </a:rPr>
              <a:t>オフィサー）</a:t>
            </a:r>
            <a:endParaRPr lang="en-US" altLang="ja-JP" sz="1050" dirty="0" smtClean="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a:t>
            </a:r>
            <a:r>
              <a:rPr lang="ja-JP" altLang="en-US" sz="1050" dirty="0" smtClean="0">
                <a:latin typeface="メイリオ" panose="020B0604030504040204" pitchFamily="50" charset="-128"/>
                <a:ea typeface="メイリオ" panose="020B0604030504040204" pitchFamily="50" charset="-128"/>
              </a:rPr>
              <a:t>概略日程</a:t>
            </a:r>
            <a:r>
              <a:rPr lang="ja-JP" altLang="en-US" sz="1050" dirty="0">
                <a:latin typeface="メイリオ" panose="020B0604030504040204" pitchFamily="50" charset="-128"/>
                <a:ea typeface="メイリオ" panose="020B0604030504040204" pitchFamily="50" charset="-128"/>
              </a:rPr>
              <a:t>＞</a:t>
            </a:r>
            <a:endParaRPr lang="en-US" altLang="ja-JP" sz="1050" dirty="0" smtClean="0">
              <a:latin typeface="メイリオ" panose="020B0604030504040204" pitchFamily="50" charset="-128"/>
              <a:ea typeface="メイリオ" panose="020B0604030504040204" pitchFamily="50" charset="-128"/>
            </a:endParaRPr>
          </a:p>
          <a:p>
            <a:pPr marL="449263" lvl="1" indent="-182563">
              <a:buFont typeface="Wingdings" panose="05000000000000000000" pitchFamily="2" charset="2"/>
              <a:buChar char="Ø"/>
            </a:pPr>
            <a:r>
              <a:rPr lang="ja-JP" altLang="en-US" sz="1050" dirty="0" smtClean="0">
                <a:latin typeface="メイリオ" panose="020B0604030504040204" pitchFamily="50" charset="-128"/>
                <a:ea typeface="メイリオ" panose="020B0604030504040204" pitchFamily="50" charset="-128"/>
              </a:rPr>
              <a:t>本年</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月</a:t>
            </a:r>
            <a:r>
              <a:rPr lang="ja-JP" altLang="en-US" sz="1050" dirty="0" smtClean="0">
                <a:latin typeface="メイリオ" panose="020B0604030504040204" pitchFamily="50" charset="-128"/>
                <a:ea typeface="メイリオ" panose="020B0604030504040204" pitchFamily="50" charset="-128"/>
              </a:rPr>
              <a:t>末：コンテスト募集要項発表</a:t>
            </a:r>
            <a:endParaRPr lang="en-US" altLang="ja-JP" sz="1050" dirty="0" smtClean="0">
              <a:latin typeface="メイリオ" panose="020B0604030504040204" pitchFamily="50" charset="-128"/>
              <a:ea typeface="メイリオ" panose="020B0604030504040204" pitchFamily="50" charset="-128"/>
            </a:endParaRPr>
          </a:p>
          <a:p>
            <a:pPr marL="449263" lvl="1" indent="-182563">
              <a:buFont typeface="Wingdings" panose="05000000000000000000" pitchFamily="2" charset="2"/>
              <a:buChar char="Ø"/>
            </a:pPr>
            <a:r>
              <a:rPr lang="en-US" altLang="ja-JP" sz="1050" dirty="0" smtClean="0">
                <a:latin typeface="メイリオ" panose="020B0604030504040204" pitchFamily="50" charset="-128"/>
                <a:ea typeface="メイリオ" panose="020B0604030504040204" pitchFamily="50" charset="-128"/>
              </a:rPr>
              <a:t>2017</a:t>
            </a:r>
            <a:r>
              <a:rPr lang="ja-JP" altLang="en-US" sz="1050" dirty="0">
                <a:latin typeface="メイリオ" panose="020B0604030504040204" pitchFamily="50" charset="-128"/>
                <a:ea typeface="メイリオ" panose="020B0604030504040204" pitchFamily="50" charset="-128"/>
              </a:rPr>
              <a:t>年</a:t>
            </a:r>
            <a:r>
              <a:rPr lang="en-US" altLang="ja-JP" sz="1050" dirty="0">
                <a:latin typeface="メイリオ" panose="020B0604030504040204" pitchFamily="50" charset="-128"/>
                <a:ea typeface="メイリオ" panose="020B0604030504040204" pitchFamily="50" charset="-128"/>
              </a:rPr>
              <a:t>1</a:t>
            </a:r>
            <a:r>
              <a:rPr lang="ja-JP" altLang="en-US" sz="1050" dirty="0" smtClean="0">
                <a:latin typeface="メイリオ" panose="020B0604030504040204" pitchFamily="50" charset="-128"/>
                <a:ea typeface="メイリオ" panose="020B0604030504040204" pitchFamily="50" charset="-128"/>
              </a:rPr>
              <a:t>月：審査委員発表・募集開始</a:t>
            </a:r>
            <a:endParaRPr lang="en-US" altLang="ja-JP" sz="1050" dirty="0" smtClean="0">
              <a:latin typeface="メイリオ" panose="020B0604030504040204" pitchFamily="50" charset="-128"/>
              <a:ea typeface="メイリオ" panose="020B0604030504040204" pitchFamily="50" charset="-128"/>
            </a:endParaRPr>
          </a:p>
          <a:p>
            <a:pPr marL="449263" lvl="1" indent="-182563">
              <a:buFont typeface="Wingdings" panose="05000000000000000000" pitchFamily="2" charset="2"/>
              <a:buChar char="Ø"/>
            </a:pPr>
            <a:r>
              <a:rPr lang="en-US" altLang="ja-JP" sz="1050" dirty="0">
                <a:latin typeface="メイリオ" panose="020B0604030504040204" pitchFamily="50" charset="-128"/>
                <a:ea typeface="メイリオ" panose="020B0604030504040204" pitchFamily="50" charset="-128"/>
              </a:rPr>
              <a:t>2017</a:t>
            </a:r>
            <a:r>
              <a:rPr lang="ja-JP" altLang="en-US" sz="1050" dirty="0">
                <a:latin typeface="メイリオ" panose="020B0604030504040204" pitchFamily="50" charset="-128"/>
                <a:ea typeface="メイリオ" panose="020B0604030504040204" pitchFamily="50" charset="-128"/>
              </a:rPr>
              <a:t>年</a:t>
            </a:r>
            <a:r>
              <a:rPr lang="en-US" altLang="ja-JP" sz="1050" dirty="0" smtClean="0">
                <a:latin typeface="メイリオ" panose="020B0604030504040204" pitchFamily="50" charset="-128"/>
                <a:ea typeface="メイリオ" panose="020B0604030504040204" pitchFamily="50" charset="-128"/>
              </a:rPr>
              <a:t>4</a:t>
            </a:r>
            <a:r>
              <a:rPr lang="ja-JP" altLang="en-US" sz="1050" dirty="0" smtClean="0">
                <a:latin typeface="メイリオ" panose="020B0604030504040204" pitchFamily="50" charset="-128"/>
                <a:ea typeface="メイリオ" panose="020B0604030504040204" pitchFamily="50" charset="-128"/>
              </a:rPr>
              <a:t>月：</a:t>
            </a:r>
            <a:r>
              <a:rPr lang="en-US" altLang="ja-JP" sz="1050" dirty="0" smtClean="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次</a:t>
            </a:r>
            <a:r>
              <a:rPr lang="ja-JP" altLang="en-US" sz="1050" dirty="0" smtClean="0">
                <a:latin typeface="メイリオ" panose="020B0604030504040204" pitchFamily="50" charset="-128"/>
                <a:ea typeface="メイリオ" panose="020B0604030504040204" pitchFamily="50" charset="-128"/>
              </a:rPr>
              <a:t>審査</a:t>
            </a:r>
            <a:endParaRPr lang="en-US" altLang="ja-JP" sz="1050" dirty="0" smtClean="0">
              <a:latin typeface="メイリオ" panose="020B0604030504040204" pitchFamily="50" charset="-128"/>
              <a:ea typeface="メイリオ" panose="020B0604030504040204" pitchFamily="50" charset="-128"/>
            </a:endParaRPr>
          </a:p>
          <a:p>
            <a:pPr marL="449263" lvl="1" indent="-182563">
              <a:buFont typeface="Wingdings" panose="05000000000000000000" pitchFamily="2" charset="2"/>
              <a:buChar char="Ø"/>
            </a:pPr>
            <a:r>
              <a:rPr lang="en-US" altLang="ja-JP" sz="1050" dirty="0">
                <a:latin typeface="メイリオ" panose="020B0604030504040204" pitchFamily="50" charset="-128"/>
                <a:ea typeface="メイリオ" panose="020B0604030504040204" pitchFamily="50" charset="-128"/>
              </a:rPr>
              <a:t>2017</a:t>
            </a:r>
            <a:r>
              <a:rPr lang="ja-JP" altLang="en-US" sz="1050" dirty="0">
                <a:latin typeface="メイリオ" panose="020B0604030504040204" pitchFamily="50" charset="-128"/>
                <a:ea typeface="メイリオ" panose="020B0604030504040204" pitchFamily="50" charset="-128"/>
              </a:rPr>
              <a:t>年</a:t>
            </a:r>
            <a:r>
              <a:rPr lang="en-US" altLang="ja-JP" sz="1050" dirty="0" smtClean="0">
                <a:latin typeface="メイリオ" panose="020B0604030504040204" pitchFamily="50" charset="-128"/>
                <a:ea typeface="メイリオ" panose="020B0604030504040204" pitchFamily="50" charset="-128"/>
              </a:rPr>
              <a:t>7</a:t>
            </a:r>
            <a:r>
              <a:rPr lang="ja-JP" altLang="en-US" sz="1050" dirty="0" smtClean="0">
                <a:latin typeface="メイリオ" panose="020B0604030504040204" pitchFamily="50" charset="-128"/>
                <a:ea typeface="メイリオ" panose="020B0604030504040204" pitchFamily="50" charset="-128"/>
              </a:rPr>
              <a:t>月：</a:t>
            </a:r>
            <a:r>
              <a:rPr lang="en-US" altLang="ja-JP" sz="1050" dirty="0" smtClean="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次</a:t>
            </a:r>
            <a:r>
              <a:rPr lang="ja-JP" altLang="en-US" sz="1050" dirty="0" smtClean="0">
                <a:latin typeface="メイリオ" panose="020B0604030504040204" pitchFamily="50" charset="-128"/>
                <a:ea typeface="メイリオ" panose="020B0604030504040204" pitchFamily="50" charset="-128"/>
              </a:rPr>
              <a:t>審査</a:t>
            </a:r>
            <a:endParaRPr lang="en-US" altLang="ja-JP" sz="1050" dirty="0" smtClean="0">
              <a:latin typeface="メイリオ" panose="020B0604030504040204" pitchFamily="50" charset="-128"/>
              <a:ea typeface="メイリオ" panose="020B0604030504040204" pitchFamily="50" charset="-128"/>
            </a:endParaRPr>
          </a:p>
          <a:p>
            <a:pPr marL="449263" lvl="1" indent="-182563">
              <a:buFont typeface="Wingdings" panose="05000000000000000000" pitchFamily="2" charset="2"/>
              <a:buChar char="Ø"/>
            </a:pPr>
            <a:r>
              <a:rPr lang="en-US" altLang="ja-JP" sz="1050" dirty="0">
                <a:latin typeface="メイリオ" panose="020B0604030504040204" pitchFamily="50" charset="-128"/>
                <a:ea typeface="メイリオ" panose="020B0604030504040204" pitchFamily="50" charset="-128"/>
              </a:rPr>
              <a:t>2017</a:t>
            </a:r>
            <a:r>
              <a:rPr lang="ja-JP" altLang="en-US" sz="1050" dirty="0">
                <a:latin typeface="メイリオ" panose="020B0604030504040204" pitchFamily="50" charset="-128"/>
                <a:ea typeface="メイリオ" panose="020B0604030504040204" pitchFamily="50" charset="-128"/>
              </a:rPr>
              <a:t>年</a:t>
            </a:r>
            <a:r>
              <a:rPr lang="ja-JP" altLang="en-US" sz="1050" dirty="0" smtClean="0">
                <a:latin typeface="メイリオ" panose="020B0604030504040204" pitchFamily="50" charset="-128"/>
                <a:ea typeface="メイリオ" panose="020B0604030504040204" pitchFamily="50" charset="-128"/>
              </a:rPr>
              <a:t>秋：最終</a:t>
            </a:r>
            <a:r>
              <a:rPr lang="ja-JP" altLang="en-US" sz="1050" dirty="0">
                <a:latin typeface="メイリオ" panose="020B0604030504040204" pitchFamily="50" charset="-128"/>
                <a:ea typeface="メイリオ" panose="020B0604030504040204" pitchFamily="50" charset="-128"/>
              </a:rPr>
              <a:t>審査と</a:t>
            </a:r>
            <a:r>
              <a:rPr lang="ja-JP" altLang="en-US" sz="1050" dirty="0" smtClean="0">
                <a:latin typeface="メイリオ" panose="020B0604030504040204" pitchFamily="50" charset="-128"/>
                <a:ea typeface="メイリオ" panose="020B0604030504040204" pitchFamily="50" charset="-128"/>
              </a:rPr>
              <a:t>表彰式</a:t>
            </a:r>
            <a:endParaRPr lang="en-US" altLang="ja-JP" sz="1050" dirty="0" smtClean="0">
              <a:latin typeface="メイリオ" panose="020B0604030504040204" pitchFamily="50" charset="-128"/>
              <a:ea typeface="メイリオ" panose="020B0604030504040204" pitchFamily="50" charset="-128"/>
            </a:endParaRPr>
          </a:p>
          <a:p>
            <a:pPr marL="266700" lvl="1"/>
            <a:r>
              <a:rPr lang="ja-JP" altLang="en-US" sz="1050" dirty="0" smtClean="0">
                <a:latin typeface="メイリオ" panose="020B0604030504040204" pitchFamily="50" charset="-128"/>
                <a:ea typeface="メイリオ" panose="020B0604030504040204" pitchFamily="50" charset="-128"/>
              </a:rPr>
              <a:t>　</a:t>
            </a:r>
            <a:r>
              <a:rPr lang="en-US" altLang="ja-JP" sz="1050" dirty="0" smtClean="0">
                <a:latin typeface="メイリオ" panose="020B0604030504040204" pitchFamily="50" charset="-128"/>
                <a:ea typeface="メイリオ" panose="020B0604030504040204" pitchFamily="50" charset="-128"/>
              </a:rPr>
              <a:t>(</a:t>
            </a:r>
            <a:r>
              <a:rPr lang="ja-JP" altLang="en-US" sz="1050" dirty="0" smtClean="0">
                <a:latin typeface="メイリオ" panose="020B0604030504040204" pitchFamily="50" charset="-128"/>
                <a:ea typeface="メイリオ" panose="020B0604030504040204" pitchFamily="50" charset="-128"/>
              </a:rPr>
              <a:t>予定は予告なく変更される場合があります）</a:t>
            </a:r>
            <a:endParaRPr lang="en-US" altLang="ja-JP" sz="1050" dirty="0" smtClean="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a:t>
            </a:r>
            <a:r>
              <a:rPr lang="ja-JP" altLang="en-US" sz="1050" dirty="0" smtClean="0">
                <a:latin typeface="メイリオ" panose="020B0604030504040204" pitchFamily="50" charset="-128"/>
                <a:ea typeface="メイリオ" panose="020B0604030504040204" pitchFamily="50" charset="-128"/>
              </a:rPr>
              <a:t>昨年</a:t>
            </a:r>
            <a:r>
              <a:rPr lang="en-US" altLang="ja-JP" sz="1050" dirty="0">
                <a:latin typeface="メイリオ" panose="020B0604030504040204" pitchFamily="50" charset="-128"/>
                <a:ea typeface="メイリオ" panose="020B0604030504040204" pitchFamily="50" charset="-128"/>
              </a:rPr>
              <a:t>(2015</a:t>
            </a:r>
            <a:r>
              <a:rPr lang="ja-JP" altLang="en-US" sz="1050" dirty="0">
                <a:latin typeface="メイリオ" panose="020B0604030504040204" pitchFamily="50" charset="-128"/>
                <a:ea typeface="メイリオ" panose="020B0604030504040204" pitchFamily="50" charset="-128"/>
              </a:rPr>
              <a:t>年）の</a:t>
            </a:r>
            <a:r>
              <a:rPr lang="ja-JP" altLang="en-US" sz="1050" dirty="0" smtClean="0">
                <a:latin typeface="メイリオ" panose="020B0604030504040204" pitchFamily="50" charset="-128"/>
                <a:ea typeface="メイリオ" panose="020B0604030504040204" pitchFamily="50" charset="-128"/>
              </a:rPr>
              <a:t>作品集＞</a:t>
            </a:r>
            <a:endParaRPr lang="en-US" altLang="ja-JP" sz="1050" dirty="0" smtClean="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　右</a:t>
            </a:r>
            <a:r>
              <a:rPr lang="ja-JP" altLang="en-US" sz="1050" dirty="0" smtClean="0">
                <a:latin typeface="メイリオ" panose="020B0604030504040204" pitchFamily="50" charset="-128"/>
                <a:ea typeface="メイリオ" panose="020B0604030504040204" pitchFamily="50" charset="-128"/>
              </a:rPr>
              <a:t>記</a:t>
            </a:r>
            <a:r>
              <a:rPr lang="ja-JP" altLang="en-US" sz="1050" dirty="0">
                <a:latin typeface="メイリオ" panose="020B0604030504040204" pitchFamily="50" charset="-128"/>
                <a:ea typeface="メイリオ" panose="020B0604030504040204" pitchFamily="50" charset="-128"/>
              </a:rPr>
              <a:t>から</a:t>
            </a:r>
            <a:r>
              <a:rPr lang="en-US" altLang="ja-JP" sz="1050" dirty="0">
                <a:latin typeface="メイリオ" panose="020B0604030504040204" pitchFamily="50" charset="-128"/>
                <a:ea typeface="メイリオ" panose="020B0604030504040204" pitchFamily="50" charset="-128"/>
              </a:rPr>
              <a:t>pdf</a:t>
            </a:r>
            <a:r>
              <a:rPr lang="ja-JP" altLang="en-US" sz="1050" dirty="0">
                <a:latin typeface="メイリオ" panose="020B0604030504040204" pitchFamily="50" charset="-128"/>
                <a:ea typeface="メイリオ" panose="020B0604030504040204" pitchFamily="50" charset="-128"/>
              </a:rPr>
              <a:t>をダウンロードして</a:t>
            </a:r>
            <a:r>
              <a:rPr lang="ja-JP" altLang="en-US" sz="1050" dirty="0" smtClean="0">
                <a:latin typeface="メイリオ" panose="020B0604030504040204" pitchFamily="50" charset="-128"/>
                <a:ea typeface="メイリオ" panose="020B0604030504040204" pitchFamily="50" charset="-128"/>
              </a:rPr>
              <a:t>ください。</a:t>
            </a:r>
            <a:r>
              <a:rPr lang="en-US" altLang="ja-JP" sz="1050" dirty="0" smtClean="0">
                <a:latin typeface="メイリオ" panose="020B0604030504040204" pitchFamily="50" charset="-128"/>
                <a:ea typeface="メイリオ" panose="020B0604030504040204" pitchFamily="50" charset="-128"/>
                <a:hlinkClick r:id="rId3"/>
              </a:rPr>
              <a:t>http</a:t>
            </a:r>
            <a:r>
              <a:rPr lang="en-US" altLang="ja-JP" sz="1050" dirty="0">
                <a:latin typeface="メイリオ" panose="020B0604030504040204" pitchFamily="50" charset="-128"/>
                <a:ea typeface="メイリオ" panose="020B0604030504040204" pitchFamily="50" charset="-128"/>
                <a:hlinkClick r:id="rId3"/>
              </a:rPr>
              <a:t>://www.apev.jp/contest/works2015.pdf</a:t>
            </a:r>
            <a:r>
              <a:rPr lang="ja-JP" altLang="en-US" sz="1050" dirty="0">
                <a:latin typeface="メイリオ" panose="020B0604030504040204" pitchFamily="50" charset="-128"/>
                <a:ea typeface="メイリオ" panose="020B0604030504040204" pitchFamily="50" charset="-128"/>
              </a:rPr>
              <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a:t>
            </a:r>
            <a:r>
              <a:rPr lang="ja-JP" altLang="en-US" sz="1050" dirty="0" smtClean="0">
                <a:latin typeface="メイリオ" panose="020B0604030504040204" pitchFamily="50" charset="-128"/>
                <a:ea typeface="メイリオ" panose="020B0604030504040204" pitchFamily="50" charset="-128"/>
              </a:rPr>
              <a:t>昨年</a:t>
            </a:r>
            <a:r>
              <a:rPr lang="ja-JP" altLang="en-US" sz="1050" dirty="0">
                <a:latin typeface="メイリオ" panose="020B0604030504040204" pitchFamily="50" charset="-128"/>
                <a:ea typeface="メイリオ" panose="020B0604030504040204" pitchFamily="50" charset="-128"/>
              </a:rPr>
              <a:t>のコンテスト</a:t>
            </a:r>
            <a:r>
              <a:rPr lang="en-US" altLang="ja-JP" sz="1050" dirty="0" smtClean="0">
                <a:latin typeface="メイリオ" panose="020B0604030504040204" pitchFamily="50" charset="-128"/>
                <a:ea typeface="メイリオ" panose="020B0604030504040204" pitchFamily="50" charset="-128"/>
              </a:rPr>
              <a:t>HP</a:t>
            </a:r>
            <a:r>
              <a:rPr lang="ja-JP" altLang="en-US" sz="1050" dirty="0" smtClean="0">
                <a:latin typeface="メイリオ" panose="020B0604030504040204" pitchFamily="50" charset="-128"/>
                <a:ea typeface="メイリオ" panose="020B0604030504040204" pitchFamily="50" charset="-128"/>
              </a:rPr>
              <a:t>＞</a:t>
            </a:r>
            <a:endParaRPr lang="en-US" altLang="ja-JP" sz="1050" dirty="0" smtClean="0">
              <a:latin typeface="メイリオ" panose="020B0604030504040204" pitchFamily="50" charset="-128"/>
              <a:ea typeface="メイリオ" panose="020B0604030504040204" pitchFamily="50" charset="-128"/>
            </a:endParaRPr>
          </a:p>
          <a:p>
            <a:r>
              <a:rPr lang="ja-JP" altLang="en-US" sz="1050" dirty="0" smtClean="0">
                <a:latin typeface="メイリオ" panose="020B0604030504040204" pitchFamily="50" charset="-128"/>
                <a:ea typeface="メイリオ" panose="020B0604030504040204" pitchFamily="50" charset="-128"/>
              </a:rPr>
              <a:t>　右記をご参照ください。</a:t>
            </a:r>
            <a:r>
              <a:rPr lang="ja-JP" altLang="en-US" sz="1050" dirty="0">
                <a:latin typeface="メイリオ" panose="020B0604030504040204" pitchFamily="50" charset="-128"/>
                <a:ea typeface="メイリオ" panose="020B0604030504040204" pitchFamily="50" charset="-128"/>
              </a:rPr>
              <a:t>　</a:t>
            </a:r>
            <a:r>
              <a:rPr lang="en-US" altLang="ja-JP" sz="1050" dirty="0">
                <a:latin typeface="メイリオ" panose="020B0604030504040204" pitchFamily="50" charset="-128"/>
                <a:ea typeface="メイリオ" panose="020B0604030504040204" pitchFamily="50" charset="-128"/>
                <a:hlinkClick r:id="rId4"/>
              </a:rPr>
              <a:t>http://www.apev.jp/contest</a:t>
            </a:r>
            <a:r>
              <a:rPr lang="en-US" altLang="ja-JP" sz="1050" dirty="0" smtClean="0">
                <a:latin typeface="メイリオ" panose="020B0604030504040204" pitchFamily="50" charset="-128"/>
                <a:ea typeface="メイリオ" panose="020B0604030504040204" pitchFamily="50" charset="-128"/>
                <a:hlinkClick r:id="rId4"/>
              </a:rPr>
              <a:t>/</a:t>
            </a:r>
            <a:endParaRPr lang="en-US" altLang="ja-JP" sz="1050" dirty="0" smtClean="0">
              <a:latin typeface="メイリオ" panose="020B0604030504040204" pitchFamily="50" charset="-128"/>
              <a:ea typeface="メイリオ" panose="020B0604030504040204" pitchFamily="50" charset="-128"/>
            </a:endParaRPr>
          </a:p>
          <a:p>
            <a:endParaRPr lang="en-US" altLang="ja-JP" sz="1050" dirty="0" smtClean="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a:t>
            </a:r>
            <a:r>
              <a:rPr lang="ja-JP" altLang="en-US" sz="1050" dirty="0" smtClean="0">
                <a:latin typeface="メイリオ" panose="020B0604030504040204" pitchFamily="50" charset="-128"/>
                <a:ea typeface="メイリオ" panose="020B0604030504040204" pitchFamily="50" charset="-128"/>
              </a:rPr>
              <a:t>写真＞</a:t>
            </a:r>
            <a:endParaRPr lang="en-US" altLang="ja-JP" sz="1050" dirty="0" smtClean="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　</a:t>
            </a:r>
            <a:r>
              <a:rPr lang="ja-JP" altLang="en-US" sz="1050" dirty="0" smtClean="0">
                <a:latin typeface="メイリオ" panose="020B0604030504040204" pitchFamily="50" charset="-128"/>
                <a:ea typeface="メイリオ" panose="020B0604030504040204" pitchFamily="50" charset="-128"/>
              </a:rPr>
              <a:t>中村史郎</a:t>
            </a:r>
            <a:r>
              <a:rPr lang="ja-JP" altLang="en-US" sz="1050" dirty="0">
                <a:latin typeface="メイリオ" panose="020B0604030504040204" pitchFamily="50" charset="-128"/>
                <a:ea typeface="メイリオ" panose="020B0604030504040204" pitchFamily="50" charset="-128"/>
              </a:rPr>
              <a:t>氏</a:t>
            </a:r>
            <a:r>
              <a:rPr lang="ja-JP" altLang="en-US" sz="1050" dirty="0" smtClean="0">
                <a:latin typeface="メイリオ" panose="020B0604030504040204" pitchFamily="50" charset="-128"/>
                <a:ea typeface="メイリオ" panose="020B0604030504040204" pitchFamily="50" charset="-128"/>
              </a:rPr>
              <a:t>及び</a:t>
            </a:r>
            <a:r>
              <a:rPr lang="en-US" altLang="ja-JP" sz="1050" dirty="0" smtClean="0">
                <a:latin typeface="メイリオ" panose="020B0604030504040204" pitchFamily="50" charset="-128"/>
                <a:ea typeface="メイリオ" panose="020B0604030504040204" pitchFamily="50" charset="-128"/>
              </a:rPr>
              <a:t>2015</a:t>
            </a:r>
            <a:r>
              <a:rPr lang="ja-JP" altLang="en-US" sz="1050" dirty="0" smtClean="0">
                <a:latin typeface="メイリオ" panose="020B0604030504040204" pitchFamily="50" charset="-128"/>
                <a:ea typeface="メイリオ" panose="020B0604030504040204" pitchFamily="50" charset="-128"/>
              </a:rPr>
              <a:t>年表彰式</a:t>
            </a:r>
            <a:r>
              <a:rPr lang="ja-JP" altLang="en-US" sz="1050" dirty="0">
                <a:latin typeface="メイリオ" panose="020B0604030504040204" pitchFamily="50" charset="-128"/>
                <a:ea typeface="メイリオ" panose="020B0604030504040204" pitchFamily="50" charset="-128"/>
              </a:rPr>
              <a:t>の集合</a:t>
            </a:r>
            <a:r>
              <a:rPr lang="ja-JP" altLang="en-US" sz="1050" dirty="0" smtClean="0">
                <a:latin typeface="メイリオ" panose="020B0604030504040204" pitchFamily="50" charset="-128"/>
                <a:ea typeface="メイリオ" panose="020B0604030504040204" pitchFamily="50" charset="-128"/>
              </a:rPr>
              <a:t>写真</a:t>
            </a:r>
            <a:r>
              <a:rPr lang="ja-JP" altLang="en-US" sz="1050" dirty="0">
                <a:latin typeface="メイリオ" panose="020B0604030504040204" pitchFamily="50" charset="-128"/>
                <a:ea typeface="メイリオ" panose="020B0604030504040204" pitchFamily="50" charset="-128"/>
              </a:rPr>
              <a:t>は</a:t>
            </a:r>
            <a:r>
              <a:rPr lang="ja-JP" altLang="en-US" sz="1050" dirty="0" smtClean="0">
                <a:latin typeface="メイリオ" panose="020B0604030504040204" pitchFamily="50" charset="-128"/>
                <a:ea typeface="メイリオ" panose="020B0604030504040204" pitchFamily="50" charset="-128"/>
              </a:rPr>
              <a:t>次ページを参照してください。</a:t>
            </a:r>
            <a:endParaRPr lang="ja-JP" altLang="en-US" sz="1050" dirty="0">
              <a:latin typeface="メイリオ" panose="020B0604030504040204" pitchFamily="50" charset="-128"/>
              <a:ea typeface="メイリオ" panose="020B0604030504040204" pitchFamily="50"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スライド番号プレースホルダ 5"/>
          <p:cNvSpPr>
            <a:spLocks noGrp="1"/>
          </p:cNvSpPr>
          <p:nvPr>
            <p:ph type="sldNum" sz="quarter" idx="12"/>
          </p:nvPr>
        </p:nvSpPr>
        <p:spPr/>
        <p:txBody>
          <a:bodyPr/>
          <a:lstStyle/>
          <a:p>
            <a:pPr>
              <a:defRPr/>
            </a:pPr>
            <a:fld id="{B3F12426-7563-49EC-93E7-DDEECAF94327}" type="slidenum">
              <a:rPr lang="ja-JP" altLang="en-US"/>
              <a:pPr>
                <a:defRPr/>
              </a:pPr>
              <a:t>2</a:t>
            </a:fld>
            <a:endParaRPr lang="ja-JP" altLang="en-US" dirty="0"/>
          </a:p>
        </p:txBody>
      </p:sp>
      <p:sp>
        <p:nvSpPr>
          <p:cNvPr id="18443" name="正方形/長方形 16"/>
          <p:cNvSpPr>
            <a:spLocks noChangeArrowheads="1"/>
          </p:cNvSpPr>
          <p:nvPr/>
        </p:nvSpPr>
        <p:spPr bwMode="auto">
          <a:xfrm>
            <a:off x="620713" y="7332111"/>
            <a:ext cx="5545137" cy="1200329"/>
          </a:xfrm>
          <a:prstGeom prst="rect">
            <a:avLst/>
          </a:prstGeom>
          <a:noFill/>
          <a:ln w="9525">
            <a:noFill/>
            <a:miter lim="800000"/>
            <a:headEnd/>
            <a:tailEnd/>
          </a:ln>
        </p:spPr>
        <p:txBody>
          <a:bodyPr>
            <a:spAutoFit/>
          </a:bodyPr>
          <a:lstStyle/>
          <a:p>
            <a:r>
              <a:rPr lang="ja-JP" altLang="en-US" sz="1200" dirty="0">
                <a:latin typeface="メイリオ" pitchFamily="50" charset="-128"/>
                <a:ea typeface="メイリオ" pitchFamily="50" charset="-128"/>
                <a:cs typeface="メイリオ"/>
              </a:rPr>
              <a:t>一般社団</a:t>
            </a:r>
            <a:r>
              <a:rPr lang="ja-JP" altLang="en-US" sz="1200" dirty="0" smtClean="0">
                <a:latin typeface="メイリオ" pitchFamily="50" charset="-128"/>
                <a:ea typeface="メイリオ" pitchFamily="50" charset="-128"/>
                <a:cs typeface="メイリオ"/>
              </a:rPr>
              <a:t>法人 </a:t>
            </a:r>
            <a:r>
              <a:rPr lang="ja-JP" altLang="ja-JP" sz="1200" dirty="0" smtClean="0">
                <a:latin typeface="メイリオ" pitchFamily="50" charset="-128"/>
                <a:ea typeface="メイリオ" pitchFamily="50" charset="-128"/>
                <a:cs typeface="メイリオ"/>
              </a:rPr>
              <a:t>電気</a:t>
            </a:r>
            <a:r>
              <a:rPr lang="ja-JP" altLang="ja-JP" sz="1200" dirty="0">
                <a:latin typeface="メイリオ" pitchFamily="50" charset="-128"/>
                <a:ea typeface="メイリオ" pitchFamily="50" charset="-128"/>
                <a:cs typeface="メイリオ"/>
              </a:rPr>
              <a:t>自動車普及</a:t>
            </a:r>
            <a:r>
              <a:rPr lang="ja-JP" altLang="ja-JP" sz="1200" dirty="0" smtClean="0">
                <a:latin typeface="メイリオ" pitchFamily="50" charset="-128"/>
                <a:ea typeface="メイリオ" pitchFamily="50" charset="-128"/>
                <a:cs typeface="メイリオ"/>
              </a:rPr>
              <a:t>協会</a:t>
            </a:r>
            <a:r>
              <a:rPr lang="en-US" altLang="ja-JP" sz="1200" dirty="0" smtClean="0">
                <a:latin typeface="メイリオ" pitchFamily="50" charset="-128"/>
                <a:ea typeface="メイリオ" pitchFamily="50" charset="-128"/>
                <a:cs typeface="メイリオ"/>
              </a:rPr>
              <a:t> </a:t>
            </a:r>
            <a:r>
              <a:rPr lang="en-US" altLang="ja-JP" sz="1200" dirty="0">
                <a:latin typeface="メイリオ" pitchFamily="50" charset="-128"/>
                <a:ea typeface="メイリオ" pitchFamily="50" charset="-128"/>
                <a:cs typeface="メイリオ"/>
              </a:rPr>
              <a:t>(APEV)</a:t>
            </a:r>
            <a:r>
              <a:rPr lang="ja-JP" altLang="en-US" sz="1200" dirty="0">
                <a:latin typeface="メイリオ" pitchFamily="50" charset="-128"/>
                <a:ea typeface="メイリオ" pitchFamily="50" charset="-128"/>
                <a:cs typeface="メイリオ"/>
              </a:rPr>
              <a:t>　内</a:t>
            </a:r>
            <a:endParaRPr lang="en-US" altLang="ja-JP" sz="1200" dirty="0">
              <a:latin typeface="メイリオ" pitchFamily="50" charset="-128"/>
              <a:ea typeface="メイリオ" pitchFamily="50" charset="-128"/>
              <a:cs typeface="メイリオ"/>
            </a:endParaRPr>
          </a:p>
          <a:p>
            <a:r>
              <a:rPr lang="en-US" altLang="ja-JP" sz="1200" dirty="0" smtClean="0">
                <a:latin typeface="メイリオ" pitchFamily="50" charset="-128"/>
                <a:ea typeface="メイリオ" pitchFamily="50" charset="-128"/>
                <a:cs typeface="メイリオ"/>
              </a:rPr>
              <a:t>EV</a:t>
            </a:r>
            <a:r>
              <a:rPr lang="ja-JP" altLang="en-US" sz="1200" dirty="0" smtClean="0">
                <a:latin typeface="メイリオ" pitchFamily="50" charset="-128"/>
                <a:ea typeface="メイリオ" pitchFamily="50" charset="-128"/>
                <a:cs typeface="メイリオ"/>
              </a:rPr>
              <a:t>デザインコンテスト</a:t>
            </a:r>
            <a:r>
              <a:rPr lang="en-US" altLang="ja-JP" sz="1200" dirty="0" smtClean="0">
                <a:latin typeface="メイリオ" pitchFamily="50" charset="-128"/>
                <a:ea typeface="メイリオ" pitchFamily="50" charset="-128"/>
                <a:cs typeface="メイリオ"/>
              </a:rPr>
              <a:t> </a:t>
            </a:r>
            <a:r>
              <a:rPr lang="ja-JP" altLang="ja-JP" sz="1200" dirty="0">
                <a:latin typeface="メイリオ" pitchFamily="50" charset="-128"/>
                <a:ea typeface="メイリオ" pitchFamily="50" charset="-128"/>
                <a:cs typeface="メイリオ"/>
              </a:rPr>
              <a:t>事務局</a:t>
            </a:r>
            <a:r>
              <a:rPr lang="ja-JP" altLang="en-US" sz="1200" dirty="0">
                <a:latin typeface="メイリオ" pitchFamily="50" charset="-128"/>
                <a:ea typeface="メイリオ" pitchFamily="50" charset="-128"/>
                <a:cs typeface="メイリオ"/>
              </a:rPr>
              <a:t>長</a:t>
            </a:r>
            <a:r>
              <a:rPr lang="ja-JP" altLang="ja-JP" sz="1200" dirty="0">
                <a:latin typeface="メイリオ" pitchFamily="50" charset="-128"/>
                <a:ea typeface="メイリオ" pitchFamily="50" charset="-128"/>
                <a:cs typeface="メイリオ"/>
              </a:rPr>
              <a:t>　安嶋 </a:t>
            </a:r>
            <a:r>
              <a:rPr lang="ja-JP" altLang="en-US" sz="1200" dirty="0" smtClean="0">
                <a:latin typeface="メイリオ" pitchFamily="50" charset="-128"/>
                <a:ea typeface="メイリオ" pitchFamily="50" charset="-128"/>
                <a:cs typeface="メイリオ"/>
              </a:rPr>
              <a:t>（やすじま）</a:t>
            </a:r>
            <a:endParaRPr lang="en-US" altLang="ja-JP" sz="1200" dirty="0">
              <a:latin typeface="メイリオ" pitchFamily="50" charset="-128"/>
              <a:ea typeface="メイリオ" pitchFamily="50" charset="-128"/>
              <a:cs typeface="メイリオ"/>
            </a:endParaRPr>
          </a:p>
          <a:p>
            <a:r>
              <a:rPr lang="ja-JP" altLang="ja-JP" sz="1200" dirty="0" smtClean="0">
                <a:latin typeface="メイリオ" pitchFamily="50" charset="-128"/>
                <a:ea typeface="メイリオ" pitchFamily="50" charset="-128"/>
                <a:cs typeface="メイリオ"/>
              </a:rPr>
              <a:t>〒</a:t>
            </a:r>
            <a:r>
              <a:rPr lang="en-US" altLang="ja-JP" sz="1200" dirty="0">
                <a:latin typeface="メイリオ" pitchFamily="50" charset="-128"/>
                <a:ea typeface="メイリオ" pitchFamily="50" charset="-128"/>
                <a:cs typeface="メイリオ"/>
              </a:rPr>
              <a:t>113-0033</a:t>
            </a:r>
            <a:r>
              <a:rPr lang="ja-JP" altLang="ja-JP" sz="1200" dirty="0">
                <a:latin typeface="メイリオ" pitchFamily="50" charset="-128"/>
                <a:ea typeface="メイリオ" pitchFamily="50" charset="-128"/>
                <a:cs typeface="メイリオ"/>
              </a:rPr>
              <a:t>　東京都文京区本郷</a:t>
            </a:r>
            <a:r>
              <a:rPr lang="en-US" altLang="ja-JP" sz="1200" dirty="0" smtClean="0">
                <a:latin typeface="メイリオ" pitchFamily="50" charset="-128"/>
                <a:ea typeface="メイリオ" pitchFamily="50" charset="-128"/>
                <a:cs typeface="メイリオ"/>
              </a:rPr>
              <a:t>7-3-1 </a:t>
            </a:r>
            <a:r>
              <a:rPr lang="ja-JP" altLang="ja-JP" sz="1200" dirty="0" smtClean="0">
                <a:latin typeface="メイリオ" pitchFamily="50" charset="-128"/>
                <a:ea typeface="メイリオ" pitchFamily="50" charset="-128"/>
                <a:cs typeface="メイリオ"/>
              </a:rPr>
              <a:t>東京</a:t>
            </a:r>
            <a:r>
              <a:rPr lang="ja-JP" altLang="ja-JP" sz="1200" dirty="0">
                <a:latin typeface="メイリオ" pitchFamily="50" charset="-128"/>
                <a:ea typeface="メイリオ" pitchFamily="50" charset="-128"/>
                <a:cs typeface="メイリオ"/>
              </a:rPr>
              <a:t>大学 </a:t>
            </a:r>
            <a:r>
              <a:rPr lang="ja-JP" altLang="ja-JP" sz="1200" dirty="0" smtClean="0">
                <a:latin typeface="メイリオ" pitchFamily="50" charset="-128"/>
                <a:ea typeface="メイリオ" pitchFamily="50" charset="-128"/>
                <a:cs typeface="メイリオ"/>
              </a:rPr>
              <a:t>情報学環・</a:t>
            </a:r>
            <a:r>
              <a:rPr lang="ja-JP" altLang="ja-JP" sz="1200" dirty="0">
                <a:latin typeface="メイリオ" pitchFamily="50" charset="-128"/>
                <a:ea typeface="メイリオ" pitchFamily="50" charset="-128"/>
                <a:cs typeface="メイリオ"/>
              </a:rPr>
              <a:t>福武ホール</a:t>
            </a:r>
          </a:p>
          <a:p>
            <a:r>
              <a:rPr lang="en-US" altLang="ja-JP" sz="1200" dirty="0" smtClean="0">
                <a:latin typeface="メイリオ" pitchFamily="50" charset="-128"/>
                <a:ea typeface="メイリオ" pitchFamily="50" charset="-128"/>
                <a:cs typeface="メイリオ"/>
              </a:rPr>
              <a:t>  </a:t>
            </a:r>
            <a:r>
              <a:rPr lang="ja-JP" altLang="en-US" sz="1200" dirty="0" smtClean="0">
                <a:latin typeface="メイリオ" pitchFamily="50" charset="-128"/>
                <a:ea typeface="メイリオ" pitchFamily="50" charset="-128"/>
                <a:cs typeface="メイリオ"/>
              </a:rPr>
              <a:t> </a:t>
            </a:r>
            <a:r>
              <a:rPr lang="en-US" altLang="ja-JP" sz="1200" dirty="0" smtClean="0">
                <a:latin typeface="メイリオ" pitchFamily="50" charset="-128"/>
                <a:ea typeface="メイリオ" pitchFamily="50" charset="-128"/>
                <a:cs typeface="メイリオ"/>
              </a:rPr>
              <a:t>TEL</a:t>
            </a:r>
            <a:r>
              <a:rPr lang="ja-JP" altLang="ja-JP" sz="1200" dirty="0" smtClean="0">
                <a:latin typeface="メイリオ" pitchFamily="50" charset="-128"/>
                <a:ea typeface="メイリオ" pitchFamily="50" charset="-128"/>
                <a:cs typeface="メイリオ"/>
              </a:rPr>
              <a:t>：</a:t>
            </a:r>
            <a:r>
              <a:rPr lang="en-US" altLang="ja-JP" sz="1200" dirty="0" smtClean="0">
                <a:latin typeface="メイリオ" pitchFamily="50" charset="-128"/>
                <a:ea typeface="メイリオ" pitchFamily="50" charset="-128"/>
                <a:cs typeface="メイリオ"/>
              </a:rPr>
              <a:t>050-3736-8325</a:t>
            </a:r>
            <a:r>
              <a:rPr lang="ja-JP" altLang="ja-JP" sz="1200" dirty="0">
                <a:latin typeface="メイリオ" pitchFamily="50" charset="-128"/>
                <a:ea typeface="メイリオ" pitchFamily="50" charset="-128"/>
                <a:cs typeface="メイリオ"/>
              </a:rPr>
              <a:t>　</a:t>
            </a:r>
            <a:r>
              <a:rPr lang="ja-JP" altLang="en-US" sz="1200" dirty="0" smtClean="0">
                <a:latin typeface="メイリオ" pitchFamily="50" charset="-128"/>
                <a:ea typeface="メイリオ" pitchFamily="50" charset="-128"/>
                <a:cs typeface="メイリオ"/>
              </a:rPr>
              <a:t>　　　 </a:t>
            </a:r>
            <a:r>
              <a:rPr lang="en-US" altLang="ja-JP" sz="1200" dirty="0" smtClean="0">
                <a:latin typeface="メイリオ" pitchFamily="50" charset="-128"/>
                <a:ea typeface="メイリオ" pitchFamily="50" charset="-128"/>
                <a:cs typeface="メイリオ"/>
              </a:rPr>
              <a:t>FAX</a:t>
            </a:r>
            <a:r>
              <a:rPr lang="ja-JP" altLang="ja-JP" sz="1200" dirty="0" smtClean="0">
                <a:latin typeface="メイリオ" pitchFamily="50" charset="-128"/>
                <a:ea typeface="メイリオ" pitchFamily="50" charset="-128"/>
                <a:cs typeface="メイリオ"/>
              </a:rPr>
              <a:t>：</a:t>
            </a:r>
            <a:r>
              <a:rPr lang="en-US" altLang="ja-JP" sz="1200" dirty="0" smtClean="0">
                <a:latin typeface="メイリオ" pitchFamily="50" charset="-128"/>
                <a:ea typeface="メイリオ" pitchFamily="50" charset="-128"/>
                <a:cs typeface="メイリオ"/>
              </a:rPr>
              <a:t>050-3153-2686</a:t>
            </a:r>
            <a:endParaRPr lang="ja-JP" altLang="ja-JP" sz="1200" dirty="0">
              <a:latin typeface="メイリオ" pitchFamily="50" charset="-128"/>
              <a:ea typeface="メイリオ" pitchFamily="50" charset="-128"/>
              <a:cs typeface="メイリオ"/>
            </a:endParaRPr>
          </a:p>
          <a:p>
            <a:r>
              <a:rPr lang="en-US" altLang="ja-JP" sz="1200" dirty="0" smtClean="0">
                <a:latin typeface="メイリオ" pitchFamily="50" charset="-128"/>
                <a:ea typeface="メイリオ" pitchFamily="50" charset="-128"/>
                <a:cs typeface="メイリオ"/>
              </a:rPr>
              <a:t>   E-mail </a:t>
            </a:r>
            <a:r>
              <a:rPr lang="ja-JP" altLang="en-US" sz="1200" dirty="0" smtClean="0">
                <a:latin typeface="メイリオ" pitchFamily="50" charset="-128"/>
                <a:ea typeface="メイリオ" pitchFamily="50" charset="-128"/>
                <a:cs typeface="メイリオ"/>
              </a:rPr>
              <a:t>：</a:t>
            </a:r>
            <a:r>
              <a:rPr lang="en-US" altLang="ja-JP" sz="1200" dirty="0" smtClean="0">
                <a:latin typeface="メイリオ" pitchFamily="50" charset="-128"/>
                <a:ea typeface="メイリオ" pitchFamily="50" charset="-128"/>
                <a:cs typeface="メイリオ"/>
              </a:rPr>
              <a:t>contest@apev.jp</a:t>
            </a:r>
            <a:endParaRPr lang="en-US" altLang="ja-JP" sz="1200" dirty="0">
              <a:latin typeface="メイリオ" pitchFamily="50" charset="-128"/>
              <a:ea typeface="メイリオ" pitchFamily="50" charset="-128"/>
              <a:cs typeface="メイリオ"/>
            </a:endParaRPr>
          </a:p>
          <a:p>
            <a:r>
              <a:rPr lang="en-US" altLang="ja-JP" sz="1200" dirty="0" smtClean="0">
                <a:latin typeface="メイリオ" pitchFamily="50" charset="-128"/>
                <a:ea typeface="メイリオ" pitchFamily="50" charset="-128"/>
                <a:cs typeface="メイリオ"/>
              </a:rPr>
              <a:t>   Website</a:t>
            </a:r>
            <a:r>
              <a:rPr lang="ja-JP" altLang="en-US" sz="1200" dirty="0" smtClean="0">
                <a:latin typeface="メイリオ" pitchFamily="50" charset="-128"/>
                <a:ea typeface="メイリオ" pitchFamily="50" charset="-128"/>
                <a:cs typeface="メイリオ"/>
              </a:rPr>
              <a:t> ：</a:t>
            </a:r>
            <a:r>
              <a:rPr lang="en-US" altLang="ja-JP" sz="1200" dirty="0" smtClean="0">
                <a:latin typeface="メイリオ" pitchFamily="50" charset="-128"/>
                <a:ea typeface="メイリオ" pitchFamily="50" charset="-128"/>
                <a:cs typeface="メイリオ"/>
              </a:rPr>
              <a:t> </a:t>
            </a:r>
            <a:r>
              <a:rPr lang="en-US" altLang="ja-JP" sz="1200" dirty="0">
                <a:latin typeface="メイリオ" pitchFamily="50" charset="-128"/>
                <a:ea typeface="メイリオ" pitchFamily="50" charset="-128"/>
                <a:cs typeface="メイリオ"/>
              </a:rPr>
              <a:t>http://www.apev.jp/contest/</a:t>
            </a:r>
            <a:endParaRPr lang="ja-JP" altLang="ja-JP" sz="1200" dirty="0">
              <a:latin typeface="メイリオ" pitchFamily="50" charset="-128"/>
              <a:ea typeface="メイリオ" pitchFamily="50" charset="-128"/>
              <a:cs typeface="メイリオ"/>
            </a:endParaRPr>
          </a:p>
        </p:txBody>
      </p:sp>
      <p:sp>
        <p:nvSpPr>
          <p:cNvPr id="19" name="正方形/長方形 18"/>
          <p:cNvSpPr/>
          <p:nvPr/>
        </p:nvSpPr>
        <p:spPr>
          <a:xfrm>
            <a:off x="549277" y="7164288"/>
            <a:ext cx="5832002" cy="1323826"/>
          </a:xfrm>
          <a:prstGeom prst="rect">
            <a:avLst/>
          </a:prstGeom>
          <a:noFill/>
          <a:ln w="1905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dirty="0">
              <a:solidFill>
                <a:schemeClr val="accent3"/>
              </a:solidFill>
              <a:latin typeface="メイリオ" pitchFamily="50" charset="-128"/>
              <a:ea typeface="メイリオ" pitchFamily="50" charset="-128"/>
            </a:endParaRPr>
          </a:p>
        </p:txBody>
      </p:sp>
      <p:sp>
        <p:nvSpPr>
          <p:cNvPr id="18" name="テキスト ボックス 17"/>
          <p:cNvSpPr txBox="1"/>
          <p:nvPr/>
        </p:nvSpPr>
        <p:spPr>
          <a:xfrm>
            <a:off x="404813" y="7024142"/>
            <a:ext cx="1728787" cy="284162"/>
          </a:xfrm>
          <a:prstGeom prst="rect">
            <a:avLst/>
          </a:prstGeom>
          <a:solidFill>
            <a:schemeClr val="bg1"/>
          </a:solidFill>
          <a:ln cmpd="thickThin">
            <a:solidFill>
              <a:schemeClr val="accent3"/>
            </a:solidFill>
          </a:ln>
        </p:spPr>
        <p:txBody>
          <a:bodyPr anchor="ctr">
            <a:spAutoFit/>
          </a:bodyPr>
          <a:lstStyle/>
          <a:p>
            <a:pPr algn="ctr"/>
            <a:r>
              <a:rPr lang="ja-JP" altLang="en-US" sz="1200" b="1" dirty="0">
                <a:latin typeface="メイリオ" pitchFamily="50" charset="-128"/>
                <a:ea typeface="メイリオ" pitchFamily="50" charset="-128"/>
                <a:cs typeface="メイリオ"/>
              </a:rPr>
              <a:t>お問い合わせ先</a:t>
            </a:r>
          </a:p>
        </p:txBody>
      </p:sp>
      <p:sp>
        <p:nvSpPr>
          <p:cNvPr id="18446" name="Text Box 15"/>
          <p:cNvSpPr txBox="1">
            <a:spLocks noChangeArrowheads="1"/>
          </p:cNvSpPr>
          <p:nvPr/>
        </p:nvSpPr>
        <p:spPr bwMode="auto">
          <a:xfrm>
            <a:off x="5445125" y="8488114"/>
            <a:ext cx="863600" cy="260350"/>
          </a:xfrm>
          <a:prstGeom prst="rect">
            <a:avLst/>
          </a:prstGeom>
          <a:noFill/>
          <a:ln w="9525">
            <a:noFill/>
            <a:miter lim="800000"/>
            <a:headEnd/>
            <a:tailEnd/>
          </a:ln>
        </p:spPr>
        <p:txBody>
          <a:bodyPr>
            <a:spAutoFit/>
          </a:bodyPr>
          <a:lstStyle/>
          <a:p>
            <a:pPr algn="r">
              <a:spcBef>
                <a:spcPct val="50000"/>
              </a:spcBef>
            </a:pPr>
            <a:r>
              <a:rPr lang="ja-JP" altLang="en-US" sz="1100" dirty="0" smtClean="0">
                <a:latin typeface="メイリオ" pitchFamily="50" charset="-128"/>
                <a:ea typeface="メイリオ" pitchFamily="50" charset="-128"/>
              </a:rPr>
              <a:t>以　上</a:t>
            </a:r>
            <a:endParaRPr lang="ja-JP" altLang="en-US" sz="1100" dirty="0">
              <a:latin typeface="メイリオ" pitchFamily="50" charset="-128"/>
              <a:ea typeface="メイリオ" pitchFamily="50" charset="-128"/>
            </a:endParaRPr>
          </a:p>
        </p:txBody>
      </p:sp>
      <p:sp>
        <p:nvSpPr>
          <p:cNvPr id="18447" name="Text Box 16"/>
          <p:cNvSpPr txBox="1">
            <a:spLocks noChangeArrowheads="1"/>
          </p:cNvSpPr>
          <p:nvPr/>
        </p:nvSpPr>
        <p:spPr bwMode="auto">
          <a:xfrm>
            <a:off x="1125538" y="611188"/>
            <a:ext cx="4391025" cy="366712"/>
          </a:xfrm>
          <a:prstGeom prst="rect">
            <a:avLst/>
          </a:prstGeom>
          <a:noFill/>
          <a:ln w="9525">
            <a:noFill/>
            <a:miter lim="800000"/>
            <a:headEnd/>
            <a:tailEnd/>
          </a:ln>
        </p:spPr>
        <p:txBody>
          <a:bodyPr>
            <a:spAutoFit/>
          </a:bodyPr>
          <a:lstStyle/>
          <a:p>
            <a:pPr>
              <a:spcBef>
                <a:spcPct val="50000"/>
              </a:spcBef>
            </a:pPr>
            <a:endParaRPr lang="ja-JP" altLang="en-US" dirty="0"/>
          </a:p>
        </p:txBody>
      </p:sp>
      <p:pic>
        <p:nvPicPr>
          <p:cNvPr id="33" name="図 1"/>
          <p:cNvPicPr>
            <a:picLocks noChangeAspect="1" noChangeArrowheads="1"/>
          </p:cNvPicPr>
          <p:nvPr/>
        </p:nvPicPr>
        <p:blipFill>
          <a:blip r:embed="rId2" cstate="print"/>
          <a:srcRect/>
          <a:stretch>
            <a:fillRect/>
          </a:stretch>
        </p:blipFill>
        <p:spPr bwMode="auto">
          <a:xfrm>
            <a:off x="6309320" y="35496"/>
            <a:ext cx="558597" cy="504056"/>
          </a:xfrm>
          <a:prstGeom prst="rect">
            <a:avLst/>
          </a:prstGeom>
          <a:noFill/>
          <a:ln w="9525">
            <a:noFill/>
            <a:miter lim="800000"/>
            <a:headEnd/>
            <a:tailEnd/>
          </a:ln>
        </p:spPr>
      </p:pic>
      <p:sp>
        <p:nvSpPr>
          <p:cNvPr id="34" name="テキスト ボックス 33"/>
          <p:cNvSpPr txBox="1"/>
          <p:nvPr/>
        </p:nvSpPr>
        <p:spPr>
          <a:xfrm>
            <a:off x="2924944" y="6300192"/>
            <a:ext cx="1080120" cy="246221"/>
          </a:xfrm>
          <a:prstGeom prst="rect">
            <a:avLst/>
          </a:prstGeom>
          <a:noFill/>
        </p:spPr>
        <p:txBody>
          <a:bodyPr wrap="square" rtlCol="0">
            <a:spAutoFit/>
          </a:bodyPr>
          <a:lstStyle>
            <a:defPPr>
              <a:defRPr lang="ja-JP"/>
            </a:defPPr>
            <a:lvl1pPr algn="ctr">
              <a:defRPr sz="1000">
                <a:latin typeface="メイリオ" panose="020B0604030504040204" pitchFamily="50" charset="-128"/>
                <a:ea typeface="メイリオ" panose="020B0604030504040204" pitchFamily="50" charset="-128"/>
                <a:cs typeface="メイリオ" panose="020B0604030504040204" pitchFamily="50" charset="-128"/>
              </a:defRPr>
            </a:lvl1pPr>
          </a:lstStyle>
          <a:p>
            <a:r>
              <a:rPr lang="en-US" altLang="ja-JP" dirty="0" smtClean="0"/>
              <a:t>2015</a:t>
            </a:r>
            <a:r>
              <a:rPr lang="ja-JP" altLang="en-US" dirty="0" smtClean="0"/>
              <a:t>年表彰式</a:t>
            </a:r>
            <a:endParaRPr lang="ja-JP" altLang="en-US" dirty="0"/>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43" y="3203848"/>
            <a:ext cx="5949280" cy="2996894"/>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4763" y="111172"/>
            <a:ext cx="3786445" cy="2682696"/>
          </a:xfrm>
          <a:prstGeom prst="rect">
            <a:avLst/>
          </a:prstGeom>
        </p:spPr>
      </p:pic>
      <p:sp>
        <p:nvSpPr>
          <p:cNvPr id="11" name="テキスト ボックス 10"/>
          <p:cNvSpPr txBox="1"/>
          <p:nvPr/>
        </p:nvSpPr>
        <p:spPr>
          <a:xfrm>
            <a:off x="2420888" y="2843808"/>
            <a:ext cx="2016224" cy="253916"/>
          </a:xfrm>
          <a:prstGeom prst="rect">
            <a:avLst/>
          </a:prstGeom>
          <a:noFill/>
        </p:spPr>
        <p:txBody>
          <a:bodyPr wrap="square" rtlCol="0">
            <a:spAutoFit/>
          </a:bodyPr>
          <a:lstStyle/>
          <a:p>
            <a:r>
              <a:rPr kumimoji="1" lang="ja-JP" altLang="en-US" sz="1050" dirty="0" smtClean="0">
                <a:latin typeface="メイリオ" panose="020B0604030504040204" pitchFamily="50" charset="-128"/>
                <a:ea typeface="メイリオ" panose="020B0604030504040204" pitchFamily="50" charset="-128"/>
              </a:rPr>
              <a:t>審査委員長　中村史郎</a:t>
            </a:r>
            <a:endParaRPr kumimoji="1" lang="ja-JP" altLang="en-US" sz="1050" dirty="0">
              <a:latin typeface="メイリオ" panose="020B0604030504040204" pitchFamily="50" charset="-128"/>
              <a:ea typeface="メイリオ" panose="020B0604030504040204" pitchFamily="50"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4577</TotalTime>
  <Words>72</Words>
  <Application>Microsoft Office PowerPoint</Application>
  <PresentationFormat>画面に合わせる (4:3)</PresentationFormat>
  <Paragraphs>44</Paragraphs>
  <Slides>2</Slides>
  <Notes>0</Notes>
  <HiddenSlides>0</HiddenSlides>
  <MMClips>0</MMClips>
  <ScaleCrop>false</ScaleCrop>
  <HeadingPairs>
    <vt:vector size="4" baseType="variant">
      <vt:variant>
        <vt:lpstr>テーマ</vt:lpstr>
      </vt:variant>
      <vt:variant>
        <vt:i4>11</vt:i4>
      </vt:variant>
      <vt:variant>
        <vt:lpstr>スライド タイトル</vt:lpstr>
      </vt:variant>
      <vt:variant>
        <vt:i4>2</vt:i4>
      </vt:variant>
    </vt:vector>
  </HeadingPairs>
  <TitlesOfParts>
    <vt:vector size="13" baseType="lpstr">
      <vt:lpstr>Office テーマ</vt:lpstr>
      <vt:lpstr>7_デザインの設定</vt:lpstr>
      <vt:lpstr>8_デザインの設定</vt:lpstr>
      <vt:lpstr>9_デザインの設定</vt:lpstr>
      <vt:lpstr>6_デザインの設定</vt:lpstr>
      <vt:lpstr>5_デザインの設定</vt:lpstr>
      <vt:lpstr>4_デザインの設定</vt:lpstr>
      <vt:lpstr>3_デザインの設定</vt:lpstr>
      <vt:lpstr>2_デザインの設定</vt:lpstr>
      <vt:lpstr>1_デザインの設定</vt:lpstr>
      <vt:lpstr>デザインの設定</vt:lpstr>
      <vt:lpstr>PowerPoint プレゼンテーション</vt:lpstr>
      <vt:lpstr>PowerPoint プレゼンテーション</vt:lpstr>
    </vt:vector>
  </TitlesOfParts>
  <Company>ベネッセグループ</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bc0050727</dc:creator>
  <cp:lastModifiedBy>安嶋　浩</cp:lastModifiedBy>
  <cp:revision>191</cp:revision>
  <cp:lastPrinted>2016-09-15T02:39:57Z</cp:lastPrinted>
  <dcterms:created xsi:type="dcterms:W3CDTF">2013-05-09T08:28:10Z</dcterms:created>
  <dcterms:modified xsi:type="dcterms:W3CDTF">2016-09-25T13:15:49Z</dcterms:modified>
</cp:coreProperties>
</file>