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00CC66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2" autoAdjust="0"/>
    <p:restoredTop sz="94660"/>
  </p:normalViewPr>
  <p:slideViewPr>
    <p:cSldViewPr snapToGrid="0">
      <p:cViewPr varScale="1">
        <p:scale>
          <a:sx n="59" d="100"/>
          <a:sy n="59" d="100"/>
        </p:scale>
        <p:origin x="68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545C44-DB05-4974-84BC-87BDBC2CD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8578B2B-96C9-46B0-BAA9-0F64A1A4D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878D1E-233C-405F-96DF-D9E9D667F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99A2-A43A-4751-854F-778E09D8A00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16DBF6C-466E-4EAA-A16B-CAECDC7F2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42219B6-F7A5-46A3-A186-20216B6FF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9AAA-F9F6-48D6-AB96-A19422D6FD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288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4AB8B8-FE36-4115-9037-4CE6FE2CA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16DD89-3556-4EFD-9034-F6D90712F4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AD6630-8798-4BD0-B65F-A6C1717B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99A2-A43A-4751-854F-778E09D8A00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75D628-E560-4F8E-82C0-818B422D0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6FCB5FE-4790-418D-A9AB-68F7B68EC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9AAA-F9F6-48D6-AB96-A19422D6FD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3038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E5EE0D-D418-4CE0-B021-DA9B9B78B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3B50751-F410-4D5B-BC01-D7ECA1E95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0F71EE-14E1-42FF-A1C9-FC040DAD7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99A2-A43A-4751-854F-778E09D8A00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675349-DE28-4619-B5C8-0A0AD35EB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2E13E2-2715-4B87-B852-E7021E26C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9AAA-F9F6-48D6-AB96-A19422D6FD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774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8A9132-48D8-4EE3-9B71-1996AEEF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1FBCD6-809E-44C3-86F0-E4641E3B6E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4B8A99A-11AA-4572-9C02-D79646E45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863614-85A9-4A27-99E7-9E9C7FB43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99A2-A43A-4751-854F-778E09D8A00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C684ECA-82EB-41F3-BAB8-87526AD3F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D130F6-B6F9-4D82-8407-65D8D1779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9AAA-F9F6-48D6-AB96-A19422D6FD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400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C0D554-C76B-4819-AD6D-6E56DD10A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69B1623-D43E-4212-AF5E-E241DF02F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09A0443-BF6D-4FC3-8FA2-1C18B44ADD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278A193-43F8-4748-BB97-F08FD7F820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E56F29D-03B5-4EEB-A04A-5813BD8109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883D15D-D4CA-4F7A-B8DA-C3CE5F409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99A2-A43A-4751-854F-778E09D8A00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C2CF582-A33A-491C-B9CA-2FF13D6FC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6852446-FE80-4E23-B089-3675B907C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9AAA-F9F6-48D6-AB96-A19422D6FD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995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01B205-EEB2-49B7-B49B-57BCFC92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6581BA3-0EF1-4DE2-8025-A40DD110C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99A2-A43A-4751-854F-778E09D8A00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BED3975-4D0C-424E-ADA7-18B409EC1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995AF88-7F9C-43C6-A9EC-5BBBA29E8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9AAA-F9F6-48D6-AB96-A19422D6FD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7437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0416AD7-E237-45CA-98EF-DF9D112E6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99A2-A43A-4751-854F-778E09D8A00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2AE922E-2F59-44F2-A6F4-CD79A6472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549C61-3C27-4361-9BBF-A3C6F176B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9AAA-F9F6-48D6-AB96-A19422D6FD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04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CEDABE-90DF-4033-B69C-E316C2037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3014CC8-3D46-4DCA-9968-D33CBABBA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66F8C7C-1A57-4293-8BF0-413B76E35B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943729-6841-4EBF-B1D9-FAEB76068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99A2-A43A-4751-854F-778E09D8A00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4F5BCEE-4F5D-4CB7-BEBD-93AA949C3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B5247C-A548-432D-99D6-53A47E06E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9AAA-F9F6-48D6-AB96-A19422D6FD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4203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9B4711-25B6-45CD-B085-33F5FEABF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102EEA6-0E92-41F5-8F73-2E2F22AE74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9AF32B8-BBD6-42AC-9F1E-4AEAC0D59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F2C575A-B247-4D3D-9C8F-D4936F552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99A2-A43A-4751-854F-778E09D8A00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FB64EB4-3771-4EC1-B640-B5DE8329E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CAA0F34-E4D8-4819-8C78-74DE199AF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9AAA-F9F6-48D6-AB96-A19422D6FD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0769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F4E4A9-08C8-4CB8-9113-B6579291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81ECA52-2F06-46AC-883D-557A24CE09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2AD3A7-2724-44EC-83B5-60AB43A2F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99A2-A43A-4751-854F-778E09D8A00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51C132-1EB6-4443-9C73-AF41B34BD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72CF2C-AE28-4303-97A4-45940B7BB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9AAA-F9F6-48D6-AB96-A19422D6FD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487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3E2951F-CCAE-4442-AF8D-0423B5BA9D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FDC592E-3B81-4B64-9BF5-C8728FFAF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61AC20-B82D-4E9A-927E-3CCBE2C9B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99A2-A43A-4751-854F-778E09D8A00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34F86F-A2D8-4B5D-8DCE-4CF2673DD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72320E-37D3-43C3-A46E-D5D34012B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9AAA-F9F6-48D6-AB96-A19422D6FD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666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0580AC5-7C33-4A70-BF3D-4927F983D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795AD5F-5ECE-4F50-859E-65A2FF645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DABEE07-7D64-4AFB-BABD-E8DC2EB670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699A2-A43A-4751-854F-778E09D8A00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BD980E-760F-4C79-BE20-4918257267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3787D7-F059-45E3-BEB3-8BA79DD470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39AAA-F9F6-48D6-AB96-A19422D6FD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2905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0F12F09-D1E0-4FE1-8694-CCCC4143F6AB}"/>
              </a:ext>
            </a:extLst>
          </p:cNvPr>
          <p:cNvSpPr txBox="1"/>
          <p:nvPr/>
        </p:nvSpPr>
        <p:spPr>
          <a:xfrm>
            <a:off x="2570618" y="80946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APEV</a:t>
            </a:r>
            <a:r>
              <a:rPr lang="ja-JP" altLang="en-US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会員企業・団体様　プロフィールシート</a:t>
            </a:r>
            <a:endParaRPr kumimoji="1" lang="ja-JP" altLang="en-US" b="1" u="sng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034B1A4-A1A5-445F-AC4B-A2BEF2337F0A}"/>
              </a:ext>
            </a:extLst>
          </p:cNvPr>
          <p:cNvSpPr/>
          <p:nvPr/>
        </p:nvSpPr>
        <p:spPr bwMode="auto">
          <a:xfrm flipV="1">
            <a:off x="439138" y="1509896"/>
            <a:ext cx="11356443" cy="412150"/>
          </a:xfrm>
          <a:prstGeom prst="rect">
            <a:avLst/>
          </a:prstGeom>
          <a:solidFill>
            <a:srgbClr val="00CC99"/>
          </a:solidFill>
          <a:ln w="38100">
            <a:noFill/>
            <a:miter lim="800000"/>
            <a:headEnd/>
            <a:tailEnd/>
          </a:ln>
          <a:effectLst/>
          <a:extLst/>
        </p:spPr>
        <p:txBody>
          <a:bodyPr wrap="none" rtlCol="0" anchor="ctr"/>
          <a:lstStyle/>
          <a:p>
            <a:pPr algn="l"/>
            <a:endParaRPr kumimoji="0" lang="ja-JP" altLang="en-US" sz="2000" dirty="0">
              <a:highlight>
                <a:srgbClr val="00808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9A39819-1DB5-4977-8C67-03BD578B0863}"/>
              </a:ext>
            </a:extLst>
          </p:cNvPr>
          <p:cNvSpPr txBox="1"/>
          <p:nvPr/>
        </p:nvSpPr>
        <p:spPr>
          <a:xfrm>
            <a:off x="1794890" y="2586347"/>
            <a:ext cx="46085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具体的なご説明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64E5957-EE58-4AB7-96FD-D0A439668EB4}"/>
              </a:ext>
            </a:extLst>
          </p:cNvPr>
          <p:cNvSpPr txBox="1"/>
          <p:nvPr/>
        </p:nvSpPr>
        <p:spPr>
          <a:xfrm>
            <a:off x="1262441" y="1527804"/>
            <a:ext cx="3489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ja-JP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貴社の業務内容とご担当の業務</a:t>
            </a:r>
            <a:endParaRPr kumimoji="1" lang="ja-JP" altLang="en-US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74D67D6C-77A2-4ED4-848F-851D165A0773}"/>
              </a:ext>
            </a:extLst>
          </p:cNvPr>
          <p:cNvCxnSpPr/>
          <p:nvPr/>
        </p:nvCxnSpPr>
        <p:spPr>
          <a:xfrm>
            <a:off x="5988990" y="1563353"/>
            <a:ext cx="0" cy="52692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BDC008E4-6F74-4174-9EEA-7D630670211F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5988990" y="1872774"/>
            <a:ext cx="102799" cy="4744012"/>
          </a:xfrm>
          <a:prstGeom prst="line">
            <a:avLst/>
          </a:prstGeom>
          <a:ln w="38100">
            <a:solidFill>
              <a:srgbClr val="66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94AB16B-FF28-4DC0-8746-66FA52FCA146}"/>
              </a:ext>
            </a:extLst>
          </p:cNvPr>
          <p:cNvSpPr txBox="1"/>
          <p:nvPr/>
        </p:nvSpPr>
        <p:spPr>
          <a:xfrm>
            <a:off x="4099145" y="1116909"/>
            <a:ext cx="3703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○○○○○○株式会社○○○○部　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91199D5-64FD-4E2B-91C1-45667FC5B383}"/>
              </a:ext>
            </a:extLst>
          </p:cNvPr>
          <p:cNvSpPr/>
          <p:nvPr/>
        </p:nvSpPr>
        <p:spPr bwMode="auto">
          <a:xfrm>
            <a:off x="2728630" y="5421985"/>
            <a:ext cx="2741030" cy="1105814"/>
          </a:xfrm>
          <a:prstGeom prst="rect">
            <a:avLst/>
          </a:prstGeom>
          <a:solidFill>
            <a:srgbClr val="DDDDDD"/>
          </a:soli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2248DCF-3C02-44CD-A2E8-FAF6032CCA6F}"/>
              </a:ext>
            </a:extLst>
          </p:cNvPr>
          <p:cNvSpPr txBox="1"/>
          <p:nvPr/>
        </p:nvSpPr>
        <p:spPr>
          <a:xfrm>
            <a:off x="3310877" y="5738663"/>
            <a:ext cx="1652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図や写真なども含めてご提示くださいませ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E8A9A87-8166-4160-9494-0AC22C2C2812}"/>
              </a:ext>
            </a:extLst>
          </p:cNvPr>
          <p:cNvSpPr txBox="1"/>
          <p:nvPr/>
        </p:nvSpPr>
        <p:spPr>
          <a:xfrm>
            <a:off x="439138" y="3024674"/>
            <a:ext cx="5386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E8C2B05-8279-4368-8E22-85343166A6F6}"/>
              </a:ext>
            </a:extLst>
          </p:cNvPr>
          <p:cNvSpPr txBox="1"/>
          <p:nvPr/>
        </p:nvSpPr>
        <p:spPr>
          <a:xfrm>
            <a:off x="481841" y="2116816"/>
            <a:ext cx="5337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FF72239-5391-446F-A260-4BCD22A42A5E}"/>
              </a:ext>
            </a:extLst>
          </p:cNvPr>
          <p:cNvSpPr/>
          <p:nvPr/>
        </p:nvSpPr>
        <p:spPr bwMode="auto">
          <a:xfrm>
            <a:off x="396418" y="657672"/>
            <a:ext cx="11390742" cy="5959114"/>
          </a:xfrm>
          <a:prstGeom prst="rect">
            <a:avLst/>
          </a:prstGeom>
          <a:noFill/>
          <a:ln w="38100">
            <a:solidFill>
              <a:srgbClr val="00CC99"/>
            </a:solidFill>
            <a:miter lim="800000"/>
            <a:headEnd/>
            <a:tailEnd/>
          </a:ln>
          <a:effectLst/>
          <a:ex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431E69D-7639-484D-8CCC-05E2AD2F9FAC}"/>
              </a:ext>
            </a:extLst>
          </p:cNvPr>
          <p:cNvSpPr/>
          <p:nvPr/>
        </p:nvSpPr>
        <p:spPr bwMode="auto">
          <a:xfrm flipV="1">
            <a:off x="404839" y="668176"/>
            <a:ext cx="11356443" cy="399108"/>
          </a:xfrm>
          <a:prstGeom prst="rect">
            <a:avLst/>
          </a:prstGeom>
          <a:solidFill>
            <a:srgbClr val="00CC99"/>
          </a:solidFill>
          <a:ln w="38100">
            <a:noFill/>
            <a:miter lim="800000"/>
            <a:headEnd/>
            <a:tailEnd/>
          </a:ln>
          <a:effectLst/>
          <a:ex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83A2019-37A8-4BE9-B4A7-EC67E7AB41F6}"/>
              </a:ext>
            </a:extLst>
          </p:cNvPr>
          <p:cNvSpPr txBox="1"/>
          <p:nvPr/>
        </p:nvSpPr>
        <p:spPr>
          <a:xfrm>
            <a:off x="4963242" y="653965"/>
            <a:ext cx="2234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企業名・部門名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FED83F2-9D7B-4D10-876E-E4387CD3F55F}"/>
              </a:ext>
            </a:extLst>
          </p:cNvPr>
          <p:cNvSpPr txBox="1"/>
          <p:nvPr/>
        </p:nvSpPr>
        <p:spPr>
          <a:xfrm>
            <a:off x="6647777" y="1527804"/>
            <a:ext cx="4583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ja-JP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重要な取り組みや、現在求めていること</a:t>
            </a:r>
            <a:endParaRPr kumimoji="1" lang="ja-JP" altLang="en-US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75FC8FFE-883C-4537-BA5E-E41C753FDDBA}"/>
              </a:ext>
            </a:extLst>
          </p:cNvPr>
          <p:cNvCxnSpPr>
            <a:cxnSpLocks/>
          </p:cNvCxnSpPr>
          <p:nvPr/>
        </p:nvCxnSpPr>
        <p:spPr>
          <a:xfrm>
            <a:off x="11865649" y="1832406"/>
            <a:ext cx="102799" cy="4744012"/>
          </a:xfrm>
          <a:prstGeom prst="line">
            <a:avLst/>
          </a:prstGeom>
          <a:ln w="38100">
            <a:solidFill>
              <a:srgbClr val="66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B85F0912-2E74-4819-9FE1-403518B3CC03}"/>
              </a:ext>
            </a:extLst>
          </p:cNvPr>
          <p:cNvSpPr/>
          <p:nvPr/>
        </p:nvSpPr>
        <p:spPr bwMode="auto">
          <a:xfrm>
            <a:off x="8605289" y="5381617"/>
            <a:ext cx="2741030" cy="1105814"/>
          </a:xfrm>
          <a:prstGeom prst="rect">
            <a:avLst/>
          </a:prstGeom>
          <a:solidFill>
            <a:srgbClr val="DDDDDD"/>
          </a:soli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8E9396A-37ED-47E4-9D1D-48F7F541718A}"/>
              </a:ext>
            </a:extLst>
          </p:cNvPr>
          <p:cNvSpPr txBox="1"/>
          <p:nvPr/>
        </p:nvSpPr>
        <p:spPr>
          <a:xfrm>
            <a:off x="9187536" y="5698295"/>
            <a:ext cx="1652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図や写真なども含めてご提示くださいませ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A54A609-5CF5-429F-A571-5FB3CC16F138}"/>
              </a:ext>
            </a:extLst>
          </p:cNvPr>
          <p:cNvSpPr txBox="1"/>
          <p:nvPr/>
        </p:nvSpPr>
        <p:spPr>
          <a:xfrm>
            <a:off x="6315797" y="2984306"/>
            <a:ext cx="53371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E3488F2-8BA9-4A06-A7BD-CEDC4CFF27F5}"/>
              </a:ext>
            </a:extLst>
          </p:cNvPr>
          <p:cNvSpPr txBox="1"/>
          <p:nvPr/>
        </p:nvSpPr>
        <p:spPr>
          <a:xfrm>
            <a:off x="6358500" y="2076448"/>
            <a:ext cx="5337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○</a:t>
            </a:r>
          </a:p>
        </p:txBody>
      </p:sp>
    </p:spTree>
    <p:extLst>
      <p:ext uri="{BB962C8B-B14F-4D97-AF65-F5344CB8AC3E}">
        <p14:creationId xmlns:p14="http://schemas.microsoft.com/office/powerpoint/2010/main" val="495200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7F36146-EB28-4374-AE39-F517397FB437}"/>
              </a:ext>
            </a:extLst>
          </p:cNvPr>
          <p:cNvSpPr txBox="1"/>
          <p:nvPr/>
        </p:nvSpPr>
        <p:spPr>
          <a:xfrm>
            <a:off x="2752125" y="2598003"/>
            <a:ext cx="6519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添付資料などがありましたらお願いいたします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（企業紹介や商品紹介など）</a:t>
            </a:r>
          </a:p>
        </p:txBody>
      </p:sp>
    </p:spTree>
    <p:extLst>
      <p:ext uri="{BB962C8B-B14F-4D97-AF65-F5344CB8AC3E}">
        <p14:creationId xmlns:p14="http://schemas.microsoft.com/office/powerpoint/2010/main" val="1055249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1041</Words>
  <Application>Microsoft Office PowerPoint</Application>
  <PresentationFormat>ワイド画面</PresentationFormat>
  <Paragraphs>14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Meiryo UI</vt:lpstr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荒木 恵理子</dc:creator>
  <cp:lastModifiedBy>荒木 恵理子</cp:lastModifiedBy>
  <cp:revision>6</cp:revision>
  <dcterms:created xsi:type="dcterms:W3CDTF">2022-03-25T07:19:24Z</dcterms:created>
  <dcterms:modified xsi:type="dcterms:W3CDTF">2022-04-04T08:00:43Z</dcterms:modified>
</cp:coreProperties>
</file>